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6" r:id="rId2"/>
    <p:sldMasterId id="2147483843" r:id="rId3"/>
    <p:sldMasterId id="2147483863" r:id="rId4"/>
    <p:sldMasterId id="2147483879" r:id="rId5"/>
    <p:sldMasterId id="2147483892" r:id="rId6"/>
  </p:sldMasterIdLst>
  <p:notesMasterIdLst>
    <p:notesMasterId r:id="rId28"/>
  </p:notesMasterIdLst>
  <p:handoutMasterIdLst>
    <p:handoutMasterId r:id="rId29"/>
  </p:handoutMasterIdLst>
  <p:sldIdLst>
    <p:sldId id="451" r:id="rId7"/>
    <p:sldId id="454" r:id="rId8"/>
    <p:sldId id="419" r:id="rId9"/>
    <p:sldId id="431" r:id="rId10"/>
    <p:sldId id="433" r:id="rId11"/>
    <p:sldId id="436" r:id="rId12"/>
    <p:sldId id="437" r:id="rId13"/>
    <p:sldId id="438" r:id="rId14"/>
    <p:sldId id="439" r:id="rId15"/>
    <p:sldId id="440" r:id="rId16"/>
    <p:sldId id="443" r:id="rId17"/>
    <p:sldId id="444" r:id="rId18"/>
    <p:sldId id="445" r:id="rId19"/>
    <p:sldId id="446" r:id="rId20"/>
    <p:sldId id="449" r:id="rId21"/>
    <p:sldId id="455" r:id="rId22"/>
    <p:sldId id="481" r:id="rId23"/>
    <p:sldId id="459" r:id="rId24"/>
    <p:sldId id="467" r:id="rId25"/>
    <p:sldId id="479" r:id="rId26"/>
    <p:sldId id="469" r:id="rId2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4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42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6F51-84F8-4DDC-BCEC-CE754EB9D310}" type="datetimeFigureOut">
              <a:rPr lang="nb-NO" smtClean="0"/>
              <a:t>06.10.2016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AE83B-8B1B-4E46-AF4A-9C97BF8FD2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8957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B05C7-2979-4A09-A3FC-F50EDF6A753F}" type="datetimeFigureOut">
              <a:rPr lang="nb-NO" smtClean="0"/>
              <a:t>06.10.2016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D09A1-4EAF-4301-81B7-2D5498A8DC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811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F9349-F5E0-4409-87DA-F32AA94FE98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259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8230AC-DAED-4B56-89B5-2520FB5050B0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5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kumimoji="0" lang="ru-RU" altLang="nb-NO" smtClean="0">
                <a:cs typeface="Arial" pitchFamily="34" charset="0"/>
              </a:rPr>
              <a:t>Счастливая семья / Курорты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44D6D6E8-BC4A-419F-8F23-A23A05E7710D}" type="slidenum">
              <a:rPr kumimoji="0" lang="ru-RU" altLang="nb-NO" sz="1200">
                <a:solidFill>
                  <a:prstClr val="black"/>
                </a:solidFill>
              </a:rPr>
              <a:pPr/>
              <a:t>18</a:t>
            </a:fld>
            <a:endParaRPr kumimoji="0" lang="ru-RU" altLang="nb-NO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kumimoji="0" lang="ru-RU" altLang="nb-NO" smtClean="0">
                <a:cs typeface="Arial" pitchFamily="34" charset="0"/>
              </a:rPr>
              <a:t>Снеговик Валли</a:t>
            </a:r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AA6C387A-21FB-4216-87A9-4D47AC0914FA}" type="slidenum">
              <a:rPr kumimoji="0" lang="ru-RU" altLang="nb-NO" sz="1200">
                <a:solidFill>
                  <a:prstClr val="black"/>
                </a:solidFill>
              </a:rPr>
              <a:pPr/>
              <a:t>21</a:t>
            </a:fld>
            <a:endParaRPr kumimoji="0" lang="ru-RU" altLang="nb-NO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2CC9-F1E1-4F02-9931-9B9DE7B809B5}" type="datetime1">
              <a:rPr lang="nb-NO" smtClean="0"/>
              <a:pPr/>
              <a:t>06.10.2016</a:t>
            </a:fld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>
          <a:xfrm>
            <a:off x="450057" y="6281401"/>
            <a:ext cx="1800225" cy="138499"/>
          </a:xfrm>
        </p:spPr>
        <p:txBody>
          <a:bodyPr/>
          <a:lstStyle/>
          <a:p>
            <a:r>
              <a:rPr lang="nb-NO" smtClean="0"/>
              <a:t>www.innovasjonnorge.no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4F3E-5908-4C83-B5CA-2A5BDE9E681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68" y="2740144"/>
            <a:ext cx="4029464" cy="41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F877-6724-4577-9D8F-B3F672B7EA7D}" type="datetime1">
              <a:rPr lang="nb-NO" smtClean="0"/>
              <a:t>06.10.2016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www.innovasjonnorge.no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 userDrawn="1"/>
        </p:nvSpPr>
        <p:spPr>
          <a:xfrm>
            <a:off x="4572572" y="486061"/>
            <a:ext cx="414052" cy="720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ktangel 7"/>
          <p:cNvSpPr/>
          <p:nvPr userDrawn="1"/>
        </p:nvSpPr>
        <p:spPr>
          <a:xfrm>
            <a:off x="6416002" y="486061"/>
            <a:ext cx="414052" cy="720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ktangel 8"/>
          <p:cNvSpPr/>
          <p:nvPr userDrawn="1"/>
        </p:nvSpPr>
        <p:spPr>
          <a:xfrm>
            <a:off x="8263033" y="486061"/>
            <a:ext cx="414052" cy="720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8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/u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F877-6724-4577-9D8F-B3F672B7EA7D}" type="datetime1">
              <a:rPr lang="nb-NO" smtClean="0"/>
              <a:t>06.10.2016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www.innovasjonnorge.no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 userDrawn="1"/>
        </p:nvSpPr>
        <p:spPr>
          <a:xfrm>
            <a:off x="4572572" y="486061"/>
            <a:ext cx="414052" cy="720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ktangel 7"/>
          <p:cNvSpPr/>
          <p:nvPr userDrawn="1"/>
        </p:nvSpPr>
        <p:spPr>
          <a:xfrm>
            <a:off x="6416002" y="486061"/>
            <a:ext cx="414052" cy="720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ktangel 8"/>
          <p:cNvSpPr/>
          <p:nvPr userDrawn="1"/>
        </p:nvSpPr>
        <p:spPr>
          <a:xfrm>
            <a:off x="8263033" y="486061"/>
            <a:ext cx="414052" cy="720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idx="14"/>
          </p:nvPr>
        </p:nvSpPr>
        <p:spPr>
          <a:xfrm>
            <a:off x="1008126" y="2088261"/>
            <a:ext cx="7668959" cy="360045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097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8126" y="2088261"/>
            <a:ext cx="3195825" cy="360045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F877-6724-4577-9D8F-B3F672B7EA7D}" type="datetime1">
              <a:rPr lang="nb-NO" smtClean="0"/>
              <a:t>06.10.2016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www.innovasjonnorge.no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4572571" y="1440180"/>
            <a:ext cx="4104513" cy="457257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008126" y="1353077"/>
            <a:ext cx="3195826" cy="369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1643" cy="89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94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8126" y="2088261"/>
            <a:ext cx="3195825" cy="360045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687071" y="6281399"/>
            <a:ext cx="720090" cy="138499"/>
          </a:xfrm>
        </p:spPr>
        <p:txBody>
          <a:bodyPr/>
          <a:lstStyle/>
          <a:p>
            <a:fld id="{32A9F877-6724-4577-9D8F-B3F672B7EA7D}" type="datetime1">
              <a:rPr lang="nb-NO" smtClean="0"/>
              <a:t>06.10.2016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0057" y="6281401"/>
            <a:ext cx="1800225" cy="138499"/>
          </a:xfrm>
        </p:spPr>
        <p:txBody>
          <a:bodyPr/>
          <a:lstStyle/>
          <a:p>
            <a:r>
              <a:rPr lang="nb-NO" smtClean="0"/>
              <a:t>www.innovasjonnorge.no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3843951" y="6281400"/>
            <a:ext cx="360000" cy="138499"/>
          </a:xfrm>
        </p:spPr>
        <p:txBody>
          <a:bodyPr/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4572571" y="486061"/>
            <a:ext cx="4104513" cy="284435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008126" y="1353077"/>
            <a:ext cx="3195826" cy="369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1643" cy="899162"/>
          </a:xfrm>
          <a:prstGeom prst="rect">
            <a:avLst/>
          </a:prstGeom>
        </p:spPr>
      </p:pic>
      <p:sp>
        <p:nvSpPr>
          <p:cNvPr id="10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4572571" y="3528441"/>
            <a:ext cx="4104513" cy="284435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2003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4644580" y="468059"/>
            <a:ext cx="4050506" cy="295236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4644580" y="3528441"/>
            <a:ext cx="4050506" cy="285155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450056" y="468059"/>
            <a:ext cx="4068509" cy="295236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450056" y="3528441"/>
            <a:ext cx="4068509" cy="285155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0871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6922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1643" cy="899162"/>
          </a:xfrm>
          <a:prstGeom prst="rect">
            <a:avLst/>
          </a:prstGeom>
        </p:spPr>
      </p:pic>
      <p:sp>
        <p:nvSpPr>
          <p:cNvPr id="10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0" y="3466376"/>
            <a:ext cx="9144000" cy="339162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/>
          </p:nvPr>
        </p:nvSpPr>
        <p:spPr>
          <a:xfrm>
            <a:off x="1008126" y="1890237"/>
            <a:ext cx="7668958" cy="1368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906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1643" cy="899162"/>
          </a:xfrm>
          <a:prstGeom prst="rect">
            <a:avLst/>
          </a:prstGeom>
        </p:spPr>
      </p:pic>
      <p:sp>
        <p:nvSpPr>
          <p:cNvPr id="10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0" y="1475327"/>
            <a:ext cx="9144000" cy="538267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8309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2 sm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1643" cy="899162"/>
          </a:xfrm>
          <a:prstGeom prst="rect">
            <a:avLst/>
          </a:prstGeom>
        </p:spPr>
      </p:pic>
      <p:sp>
        <p:nvSpPr>
          <p:cNvPr id="10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450056" y="3466376"/>
            <a:ext cx="4057707" cy="285155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/>
          </p:nvPr>
        </p:nvSpPr>
        <p:spPr>
          <a:xfrm>
            <a:off x="1008126" y="1890237"/>
            <a:ext cx="7668958" cy="13681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4619377" y="3466376"/>
            <a:ext cx="4057707" cy="285155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540000" rIns="360000" anchor="t" anchorCtr="1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1221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4F3F6-FB2D-4945-84B2-A36CAD9C2461}" type="datetime1">
              <a:rPr lang="nb-NO" smtClean="0"/>
              <a:t>06.10.2016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www.innovasjonnorge.no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1008125" y="2088261"/>
            <a:ext cx="3744000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933084" y="2088261"/>
            <a:ext cx="3744000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610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0056" y="6281401"/>
            <a:ext cx="1882800" cy="13849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www.innovasjonnorge.no</a:t>
            </a:r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738000" y="2555174"/>
            <a:ext cx="4149750" cy="1015663"/>
          </a:xfrm>
        </p:spPr>
        <p:txBody>
          <a:bodyPr anchor="b">
            <a:spAutoFit/>
          </a:bodyPr>
          <a:lstStyle>
            <a:lvl1pPr algn="l">
              <a:defRPr sz="3300"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738000" y="3672437"/>
            <a:ext cx="4149750" cy="830997"/>
          </a:xfrm>
        </p:spPr>
        <p:txBody>
          <a:bodyPr wrap="square">
            <a:spAutoFit/>
          </a:bodyPr>
          <a:lstStyle>
            <a:lvl1pPr marL="0" indent="0" algn="l">
              <a:buNone/>
              <a:defRPr sz="2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1643" cy="89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53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08126" y="2088260"/>
            <a:ext cx="3744000" cy="288036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933084" y="2088260"/>
            <a:ext cx="3744000" cy="288036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5B9D-DB94-498A-A477-9EF91C2EC336}" type="datetime1">
              <a:rPr lang="nb-NO" smtClean="0"/>
              <a:t>06.10.2016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www.innovasjonnorge.no</a:t>
            </a: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innhold 2"/>
          <p:cNvSpPr>
            <a:spLocks noGrp="1"/>
          </p:cNvSpPr>
          <p:nvPr>
            <p:ph idx="13"/>
          </p:nvPr>
        </p:nvSpPr>
        <p:spPr>
          <a:xfrm>
            <a:off x="1008126" y="2376297"/>
            <a:ext cx="3744000" cy="3312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2" name="Plassholder for innhold 2"/>
          <p:cNvSpPr>
            <a:spLocks noGrp="1"/>
          </p:cNvSpPr>
          <p:nvPr>
            <p:ph idx="14"/>
          </p:nvPr>
        </p:nvSpPr>
        <p:spPr>
          <a:xfrm>
            <a:off x="4933084" y="2376297"/>
            <a:ext cx="3744000" cy="3312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8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44" y="2740144"/>
            <a:ext cx="3956312" cy="41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2DA2-60B5-428D-AF70-9304D4E3A11F}" type="datetime1">
              <a:rPr lang="nb-NO" smtClean="0"/>
              <a:t>06.10.2016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www.innovasjonnorge.no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9857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B060-DBD9-4C66-9AE2-EC20F3B1209A}" type="datetime1">
              <a:rPr lang="nb-NO" smtClean="0"/>
              <a:t>06.10.2016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www.innovasjonnorge.no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578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00759_Baard Loeken_www.nordnorge.com_Vestvaagoey.jpg"/>
          <p:cNvPicPr/>
          <p:nvPr userDrawn="1"/>
        </p:nvPicPr>
        <p:blipFill rotWithShape="1">
          <a:blip r:embed="rId2">
            <a:extLst/>
          </a:blip>
          <a:srcRect l="2879" t="9044" r="2879" b="251"/>
          <a:stretch/>
        </p:blipFill>
        <p:spPr>
          <a:xfrm>
            <a:off x="-17623" y="-38104"/>
            <a:ext cx="9180436" cy="6896898"/>
          </a:xfrm>
          <a:prstGeom prst="rect">
            <a:avLst/>
          </a:prstGeom>
          <a:noFill/>
          <a:ln w="25400"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</p:pic>
      <p:sp>
        <p:nvSpPr>
          <p:cNvPr id="5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8328362" y="6295420"/>
            <a:ext cx="537135" cy="153375"/>
          </a:xfrm>
        </p:spPr>
        <p:txBody>
          <a:bodyPr wrap="none" lIns="30226" tIns="30226" rIns="30226" bIns="30226">
            <a:spAutoFit/>
          </a:bodyPr>
          <a:lstStyle>
            <a:lvl1pPr marL="0" indent="0" algn="r">
              <a:lnSpc>
                <a:spcPct val="100000"/>
              </a:lnSpc>
              <a:buNone/>
              <a:defRPr sz="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smtClean="0"/>
              <a:t>Photo </a:t>
            </a:r>
            <a:r>
              <a:rPr lang="nb-NO" dirty="0" err="1" smtClean="0"/>
              <a:t>credit</a:t>
            </a:r>
            <a:endParaRPr lang="en-GB" dirty="0"/>
          </a:p>
        </p:txBody>
      </p:sp>
      <p:sp>
        <p:nvSpPr>
          <p:cNvPr id="7" name="Plassholder for tekst 11"/>
          <p:cNvSpPr txBox="1">
            <a:spLocks/>
          </p:cNvSpPr>
          <p:nvPr userDrawn="1"/>
        </p:nvSpPr>
        <p:spPr>
          <a:xfrm>
            <a:off x="3444952" y="3122667"/>
            <a:ext cx="2254103" cy="61266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38387" tIns="19193" rIns="38387" bIns="19193"/>
          <a:lstStyle>
            <a:lvl1pPr marL="252000" indent="-252000" algn="l" defTabSz="1828526" rtl="0" eaLnBrk="1" latinLnBrk="0" hangingPunct="1">
              <a:lnSpc>
                <a:spcPct val="14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1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52000" indent="0" algn="l" defTabSz="1828526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5350" indent="-182563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46200" indent="-188913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701800" indent="-182563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mtClean="0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50380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ext - Whit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3"/>
            <a:ext cx="1060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58793" y="1417638"/>
            <a:ext cx="8225813" cy="4666456"/>
          </a:xfrm>
          <a:solidFill>
            <a:schemeClr val="bg1"/>
          </a:solidFill>
        </p:spPr>
        <p:txBody>
          <a:bodyPr lIns="0" tIns="0" rIns="0" bIns="0"/>
          <a:lstStyle>
            <a:lvl1pPr marL="174625" indent="-1714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1pPr>
            <a:lvl2pPr marL="342900" indent="-168275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2pPr>
            <a:lvl3pPr>
              <a:spcBef>
                <a:spcPts val="200"/>
              </a:spcBef>
              <a:spcAft>
                <a:spcPts val="200"/>
              </a:spcAft>
              <a:defRPr/>
            </a:lvl3pPr>
            <a:lvl4pPr>
              <a:spcBef>
                <a:spcPts val="200"/>
              </a:spcBef>
              <a:spcAft>
                <a:spcPts val="200"/>
              </a:spcAft>
              <a:defRPr/>
            </a:lvl4pPr>
            <a:lvl5pPr>
              <a:spcBef>
                <a:spcPts val="200"/>
              </a:spcBef>
              <a:spcAft>
                <a:spcPts val="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28602" y="202412"/>
            <a:ext cx="5821363" cy="100013"/>
          </a:xfrm>
        </p:spPr>
        <p:txBody>
          <a:bodyPr lIns="0" tIns="0" rIns="0" bIns="0" anchor="ctr">
            <a:noAutofit/>
          </a:bodyPr>
          <a:lstStyle>
            <a:lvl1pPr marL="4762" indent="0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58790" y="931072"/>
            <a:ext cx="8228010" cy="161925"/>
          </a:xfrm>
        </p:spPr>
        <p:txBody>
          <a:bodyPr lIns="0" tIns="0" rIns="0" bIns="0" anchor="ctr">
            <a:noAutofit/>
          </a:bodyPr>
          <a:lstStyle>
            <a:lvl1pPr marL="4762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Purista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228600" y="6553200"/>
            <a:ext cx="5821363" cy="100013"/>
          </a:xfrm>
        </p:spPr>
        <p:txBody>
          <a:bodyPr rIns="0"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>
          <a:xfrm>
            <a:off x="8686800" y="6556375"/>
            <a:ext cx="227013" cy="98425"/>
          </a:xfrm>
        </p:spPr>
        <p:txBody>
          <a:bodyPr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6DBA7F08-ACBA-45B4-A917-1212A63472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06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3"/>
            <a:ext cx="1060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>
            <a:spLocks noGrp="1"/>
          </p:cNvSpPr>
          <p:nvPr>
            <p:ph sz="quarter" idx="15"/>
          </p:nvPr>
        </p:nvSpPr>
        <p:spPr>
          <a:xfrm>
            <a:off x="4650779" y="1415957"/>
            <a:ext cx="4036022" cy="4830062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1pPr>
            <a:lvl2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2pPr>
            <a:lvl3pPr>
              <a:spcBef>
                <a:spcPts val="200"/>
              </a:spcBef>
              <a:spcAft>
                <a:spcPts val="200"/>
              </a:spcAft>
              <a:defRPr/>
            </a:lvl3pPr>
            <a:lvl4pPr>
              <a:spcBef>
                <a:spcPts val="200"/>
              </a:spcBef>
              <a:spcAft>
                <a:spcPts val="200"/>
              </a:spcAft>
              <a:defRPr/>
            </a:lvl4pPr>
            <a:lvl5pPr>
              <a:spcBef>
                <a:spcPts val="200"/>
              </a:spcBef>
              <a:spcAft>
                <a:spcPts val="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1" name="Content Placeholder 6"/>
          <p:cNvSpPr>
            <a:spLocks noGrp="1"/>
          </p:cNvSpPr>
          <p:nvPr>
            <p:ph sz="quarter" idx="40"/>
          </p:nvPr>
        </p:nvSpPr>
        <p:spPr>
          <a:xfrm>
            <a:off x="459819" y="1416847"/>
            <a:ext cx="4031273" cy="4831555"/>
          </a:xfrm>
          <a:solidFill>
            <a:schemeClr val="bg1"/>
          </a:solidFill>
        </p:spPr>
        <p:txBody>
          <a:bodyPr lIns="0" tIns="0" rIns="0" bIns="0"/>
          <a:lstStyle>
            <a:lvl1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1pPr>
            <a:lvl2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2pPr>
            <a:lvl3pPr>
              <a:spcBef>
                <a:spcPts val="200"/>
              </a:spcBef>
              <a:spcAft>
                <a:spcPts val="200"/>
              </a:spcAft>
              <a:defRPr/>
            </a:lvl3pPr>
            <a:lvl4pPr>
              <a:spcBef>
                <a:spcPts val="200"/>
              </a:spcBef>
              <a:spcAft>
                <a:spcPts val="200"/>
              </a:spcAft>
              <a:defRPr/>
            </a:lvl4pPr>
            <a:lvl5pPr>
              <a:spcBef>
                <a:spcPts val="200"/>
              </a:spcBef>
              <a:spcAft>
                <a:spcPts val="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228602" y="202412"/>
            <a:ext cx="5821363" cy="100013"/>
          </a:xfrm>
        </p:spPr>
        <p:txBody>
          <a:bodyPr lIns="0" tIns="0" rIns="0" bIns="0" anchor="ctr">
            <a:noAutofit/>
          </a:bodyPr>
          <a:lstStyle>
            <a:lvl1pPr marL="4762" indent="0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8790" y="931072"/>
            <a:ext cx="8228010" cy="161925"/>
          </a:xfrm>
        </p:spPr>
        <p:txBody>
          <a:bodyPr lIns="0" tIns="0" rIns="0" bIns="0" anchor="ctr">
            <a:noAutofit/>
          </a:bodyPr>
          <a:lstStyle>
            <a:lvl1pPr marL="4762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Purista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56"/>
          </p:nvPr>
        </p:nvSpPr>
        <p:spPr>
          <a:xfrm>
            <a:off x="604474" y="6084896"/>
            <a:ext cx="3736731" cy="1571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7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57"/>
          </p:nvPr>
        </p:nvSpPr>
        <p:spPr>
          <a:xfrm>
            <a:off x="4799044" y="6084897"/>
            <a:ext cx="3739193" cy="15716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7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58"/>
          </p:nvPr>
        </p:nvSpPr>
        <p:spPr>
          <a:xfrm>
            <a:off x="228600" y="6553200"/>
            <a:ext cx="5821363" cy="100013"/>
          </a:xfrm>
        </p:spPr>
        <p:txBody>
          <a:bodyPr rIns="0"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59"/>
          </p:nvPr>
        </p:nvSpPr>
        <p:spPr>
          <a:xfrm>
            <a:off x="8686800" y="6556375"/>
            <a:ext cx="227013" cy="98425"/>
          </a:xfrm>
        </p:spPr>
        <p:txBody>
          <a:bodyPr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349F10E1-CBD8-4052-8CF5-8545D9FA2C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21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2 Squares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3"/>
            <a:ext cx="1060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0132" y="1257300"/>
            <a:ext cx="4029807" cy="4988718"/>
          </a:xfrm>
          <a:solidFill>
            <a:schemeClr val="bg1"/>
          </a:solidFill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5"/>
          </p:nvPr>
        </p:nvSpPr>
        <p:spPr>
          <a:xfrm>
            <a:off x="4653333" y="1257303"/>
            <a:ext cx="4033471" cy="2409823"/>
          </a:xfrm>
          <a:solidFill>
            <a:schemeClr val="bg1"/>
          </a:solidFill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6" name="Content Placeholder 6"/>
          <p:cNvSpPr>
            <a:spLocks noGrp="1"/>
          </p:cNvSpPr>
          <p:nvPr>
            <p:ph sz="quarter" idx="41"/>
          </p:nvPr>
        </p:nvSpPr>
        <p:spPr>
          <a:xfrm>
            <a:off x="4653333" y="3834612"/>
            <a:ext cx="4033471" cy="2413791"/>
          </a:xfrm>
          <a:solidFill>
            <a:schemeClr val="bg1"/>
          </a:solidFill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4"/>
          </p:nvPr>
        </p:nvSpPr>
        <p:spPr>
          <a:xfrm>
            <a:off x="228602" y="202412"/>
            <a:ext cx="5821363" cy="100013"/>
          </a:xfrm>
        </p:spPr>
        <p:txBody>
          <a:bodyPr lIns="0" tIns="0" rIns="0" bIns="0" anchor="ctr">
            <a:noAutofit/>
          </a:bodyPr>
          <a:lstStyle>
            <a:lvl1pPr marL="4762" indent="0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8790" y="931072"/>
            <a:ext cx="8228010" cy="161925"/>
          </a:xfrm>
        </p:spPr>
        <p:txBody>
          <a:bodyPr lIns="0" tIns="0" rIns="0" bIns="0" anchor="ctr">
            <a:noAutofit/>
          </a:bodyPr>
          <a:lstStyle>
            <a:lvl1pPr marL="4762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Purista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56"/>
          </p:nvPr>
        </p:nvSpPr>
        <p:spPr>
          <a:xfrm>
            <a:off x="604474" y="6084896"/>
            <a:ext cx="3736731" cy="1571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7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quarter" idx="57"/>
          </p:nvPr>
        </p:nvSpPr>
        <p:spPr>
          <a:xfrm>
            <a:off x="4799044" y="6084897"/>
            <a:ext cx="3739193" cy="15716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7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quarter" idx="58"/>
          </p:nvPr>
        </p:nvSpPr>
        <p:spPr>
          <a:xfrm>
            <a:off x="4800472" y="3505206"/>
            <a:ext cx="3739193" cy="15716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7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59"/>
          </p:nvPr>
        </p:nvSpPr>
        <p:spPr>
          <a:xfrm>
            <a:off x="228600" y="6553200"/>
            <a:ext cx="5821363" cy="100013"/>
          </a:xfrm>
        </p:spPr>
        <p:txBody>
          <a:bodyPr rIns="0"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60"/>
          </p:nvPr>
        </p:nvSpPr>
        <p:spPr>
          <a:xfrm>
            <a:off x="8686800" y="6556375"/>
            <a:ext cx="227013" cy="98425"/>
          </a:xfrm>
        </p:spPr>
        <p:txBody>
          <a:bodyPr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8234D09F-1B62-4641-8B77-E814FF4D50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86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ster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3"/>
            <a:ext cx="1060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\\innovation\data\users$\JoAur\Desktop\visitnorway_logo_we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620713"/>
            <a:ext cx="993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553200"/>
            <a:ext cx="5821363" cy="100013"/>
          </a:xfrm>
        </p:spPr>
        <p:txBody>
          <a:bodyPr rIns="0"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556375"/>
            <a:ext cx="227013" cy="98425"/>
          </a:xfrm>
        </p:spPr>
        <p:txBody>
          <a:bodyPr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7C7E5E5C-2EA2-455A-891F-80F42FD20F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6632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aster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3"/>
            <a:ext cx="1060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\\innovation\data\users$\JoAur\Desktop\visitnorway_logo_we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620713"/>
            <a:ext cx="993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28607" y="202412"/>
            <a:ext cx="5821363" cy="100013"/>
          </a:xfrm>
        </p:spPr>
        <p:txBody>
          <a:bodyPr lIns="0" tIns="0" rIns="0" bIns="0" anchor="ctr">
            <a:noAutofit/>
          </a:bodyPr>
          <a:lstStyle>
            <a:lvl1pPr marL="4760" indent="0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228600" y="6553200"/>
            <a:ext cx="5821363" cy="100013"/>
          </a:xfrm>
        </p:spPr>
        <p:txBody>
          <a:bodyPr rIns="0"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8686800" y="6556375"/>
            <a:ext cx="227013" cy="98425"/>
          </a:xfrm>
        </p:spPr>
        <p:txBody>
          <a:bodyPr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A79D832F-0C05-4E78-8D7F-5B536574FF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535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54569" y="2268284"/>
            <a:ext cx="4149750" cy="1015663"/>
          </a:xfrm>
        </p:spPr>
        <p:txBody>
          <a:bodyPr anchor="b">
            <a:sp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54569" y="3348418"/>
            <a:ext cx="4149750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629444" y="6281401"/>
            <a:ext cx="1440000" cy="138499"/>
          </a:xfrm>
        </p:spPr>
        <p:txBody>
          <a:bodyPr>
            <a:spAutoFit/>
          </a:bodyPr>
          <a:lstStyle/>
          <a:p>
            <a:fld id="{2F88B822-01D0-4E8C-B0A5-4D4EE916604E}" type="datetime1">
              <a:rPr lang="nb-NO" smtClean="0"/>
              <a:t>06.10.2016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0056" y="6281401"/>
            <a:ext cx="1881750" cy="153888"/>
          </a:xfr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nb-NO" dirty="0" smtClean="0"/>
              <a:t>www.innovasjonnorge.no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>
            <a:spAutoFit/>
          </a:bodyPr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559"/>
            <a:ext cx="2718822" cy="944882"/>
          </a:xfrm>
          <a:prstGeom prst="rect">
            <a:avLst/>
          </a:prstGeom>
        </p:spPr>
      </p:pic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450056" y="432054"/>
            <a:ext cx="1335345" cy="180023"/>
          </a:xfrm>
        </p:spPr>
        <p:txBody>
          <a:bodyPr>
            <a:noAutofit/>
          </a:bodyPr>
          <a:lstStyle>
            <a:lvl1pPr marL="0" indent="0">
              <a:buNone/>
              <a:defRPr sz="1000" b="1" u="sng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885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3"/>
            <a:ext cx="1060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28607" y="202412"/>
            <a:ext cx="5821363" cy="100013"/>
          </a:xfrm>
        </p:spPr>
        <p:txBody>
          <a:bodyPr lIns="0" tIns="0" rIns="0" bIns="0" anchor="ctr">
            <a:noAutofit/>
          </a:bodyPr>
          <a:lstStyle>
            <a:lvl1pPr marL="4760" indent="0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228600" y="6553200"/>
            <a:ext cx="5821363" cy="100013"/>
          </a:xfrm>
        </p:spPr>
        <p:txBody>
          <a:bodyPr rIns="0"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8686800" y="6556375"/>
            <a:ext cx="227013" cy="98425"/>
          </a:xfrm>
        </p:spPr>
        <p:txBody>
          <a:bodyPr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0B1357F5-E9A2-4AD0-A318-86208CB556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228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ster Text - Whit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boks 16"/>
          <p:cNvSpPr txBox="1">
            <a:spLocks noChangeArrowheads="1"/>
          </p:cNvSpPr>
          <p:nvPr userDrawn="1"/>
        </p:nvSpPr>
        <p:spPr bwMode="auto">
          <a:xfrm>
            <a:off x="457200" y="5683250"/>
            <a:ext cx="8207375" cy="769938"/>
          </a:xfrm>
          <a:prstGeom prst="rect">
            <a:avLst/>
          </a:prstGeom>
          <a:noFill/>
          <a:ln w="9525">
            <a:solidFill>
              <a:srgbClr val="5AAD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3"/>
            <a:ext cx="1060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\\innovation\data\users$\JoAur\Desktop\visitnorway_logo_we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9050"/>
            <a:ext cx="993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58793" y="1417638"/>
            <a:ext cx="8225813" cy="4032000"/>
          </a:xfrm>
          <a:solidFill>
            <a:schemeClr val="bg1"/>
          </a:solidFill>
        </p:spPr>
        <p:txBody>
          <a:bodyPr lIns="0" tIns="0" rIns="0" bIns="0"/>
          <a:lstStyle>
            <a:lvl1pPr marL="174625" indent="-1714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1pPr>
            <a:lvl2pPr marL="342900" indent="-168275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2pPr>
            <a:lvl3pPr>
              <a:spcBef>
                <a:spcPts val="200"/>
              </a:spcBef>
              <a:spcAft>
                <a:spcPts val="200"/>
              </a:spcAft>
              <a:defRPr/>
            </a:lvl3pPr>
            <a:lvl4pPr>
              <a:spcBef>
                <a:spcPts val="200"/>
              </a:spcBef>
              <a:spcAft>
                <a:spcPts val="200"/>
              </a:spcAft>
              <a:defRPr/>
            </a:lvl4pPr>
            <a:lvl5pPr>
              <a:spcBef>
                <a:spcPts val="200"/>
              </a:spcBef>
              <a:spcAft>
                <a:spcPts val="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28602" y="202412"/>
            <a:ext cx="5821363" cy="100013"/>
          </a:xfrm>
        </p:spPr>
        <p:txBody>
          <a:bodyPr lIns="0" tIns="0" rIns="0" bIns="0" anchor="ctr">
            <a:noAutofit/>
          </a:bodyPr>
          <a:lstStyle>
            <a:lvl1pPr marL="4762" indent="0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58790" y="931072"/>
            <a:ext cx="8228010" cy="161925"/>
          </a:xfrm>
        </p:spPr>
        <p:txBody>
          <a:bodyPr lIns="0" tIns="0" rIns="0" bIns="0" anchor="ctr">
            <a:noAutofit/>
          </a:bodyPr>
          <a:lstStyle>
            <a:lvl1pPr marL="4762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Purista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58"/>
          </p:nvPr>
        </p:nvSpPr>
        <p:spPr>
          <a:xfrm>
            <a:off x="517396" y="5733267"/>
            <a:ext cx="8058062" cy="667049"/>
          </a:xfrm>
          <a:solidFill>
            <a:schemeClr val="bg1"/>
          </a:solidFill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70000"/>
              <a:buFontTx/>
              <a:buNone/>
              <a:tabLst/>
              <a:defRPr sz="1200">
                <a:solidFill>
                  <a:schemeClr val="tx1"/>
                </a:solidFill>
              </a:defRPr>
            </a:lvl1pPr>
            <a:lvl2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100">
                <a:solidFill>
                  <a:srgbClr val="58595B"/>
                </a:solidFill>
              </a:defRPr>
            </a:lvl2pPr>
            <a:lvl3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050">
                <a:solidFill>
                  <a:srgbClr val="58595B"/>
                </a:solidFill>
              </a:defRPr>
            </a:lvl3pPr>
            <a:lvl4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000">
                <a:solidFill>
                  <a:srgbClr val="58595B"/>
                </a:solidFill>
              </a:defRPr>
            </a:lvl4pPr>
            <a:lvl5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00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59"/>
          </p:nvPr>
        </p:nvSpPr>
        <p:spPr>
          <a:xfrm>
            <a:off x="228600" y="6553200"/>
            <a:ext cx="5821363" cy="100013"/>
          </a:xfrm>
        </p:spPr>
        <p:txBody>
          <a:bodyPr rIns="0"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60"/>
          </p:nvPr>
        </p:nvSpPr>
        <p:spPr>
          <a:xfrm>
            <a:off x="8686800" y="6556375"/>
            <a:ext cx="227013" cy="98425"/>
          </a:xfrm>
        </p:spPr>
        <p:txBody>
          <a:bodyPr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7D3C903A-F3D8-4BCF-B4FB-22821F49C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93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ster Text - Whit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boks 16"/>
          <p:cNvSpPr txBox="1">
            <a:spLocks noChangeArrowheads="1"/>
          </p:cNvSpPr>
          <p:nvPr userDrawn="1"/>
        </p:nvSpPr>
        <p:spPr bwMode="auto">
          <a:xfrm>
            <a:off x="457200" y="5683250"/>
            <a:ext cx="8207375" cy="769938"/>
          </a:xfrm>
          <a:prstGeom prst="rect">
            <a:avLst/>
          </a:prstGeom>
          <a:noFill/>
          <a:ln w="9525">
            <a:solidFill>
              <a:srgbClr val="5AAD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nb-NO" sz="1000" smtClean="0">
              <a:solidFill>
                <a:srgbClr val="000000"/>
              </a:solidFill>
              <a:latin typeface="Purista"/>
            </a:endParaRPr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3"/>
            <a:ext cx="1060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58793" y="1417638"/>
            <a:ext cx="8225813" cy="4032000"/>
          </a:xfrm>
          <a:solidFill>
            <a:schemeClr val="bg1"/>
          </a:solidFill>
        </p:spPr>
        <p:txBody>
          <a:bodyPr lIns="0" tIns="0" rIns="0" bIns="0"/>
          <a:lstStyle>
            <a:lvl1pPr marL="174625" indent="-1714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1pPr>
            <a:lvl2pPr marL="342900" indent="-168275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2pPr>
            <a:lvl3pPr>
              <a:spcBef>
                <a:spcPts val="200"/>
              </a:spcBef>
              <a:spcAft>
                <a:spcPts val="200"/>
              </a:spcAft>
              <a:defRPr/>
            </a:lvl3pPr>
            <a:lvl4pPr>
              <a:spcBef>
                <a:spcPts val="200"/>
              </a:spcBef>
              <a:spcAft>
                <a:spcPts val="200"/>
              </a:spcAft>
              <a:defRPr/>
            </a:lvl4pPr>
            <a:lvl5pPr>
              <a:spcBef>
                <a:spcPts val="200"/>
              </a:spcBef>
              <a:spcAft>
                <a:spcPts val="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28602" y="202412"/>
            <a:ext cx="5821363" cy="100013"/>
          </a:xfrm>
        </p:spPr>
        <p:txBody>
          <a:bodyPr lIns="0" tIns="0" rIns="0" bIns="0" anchor="ctr">
            <a:noAutofit/>
          </a:bodyPr>
          <a:lstStyle>
            <a:lvl1pPr marL="4762" indent="0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58790" y="931072"/>
            <a:ext cx="8228010" cy="161925"/>
          </a:xfrm>
        </p:spPr>
        <p:txBody>
          <a:bodyPr lIns="0" tIns="0" rIns="0" bIns="0" anchor="ctr">
            <a:noAutofit/>
          </a:bodyPr>
          <a:lstStyle>
            <a:lvl1pPr marL="4762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Purista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58"/>
          </p:nvPr>
        </p:nvSpPr>
        <p:spPr>
          <a:xfrm>
            <a:off x="517396" y="5733265"/>
            <a:ext cx="8058062" cy="667049"/>
          </a:xfrm>
          <a:solidFill>
            <a:schemeClr val="bg1"/>
          </a:solidFill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70000"/>
              <a:buFontTx/>
              <a:buNone/>
              <a:tabLst/>
              <a:defRPr sz="1200">
                <a:solidFill>
                  <a:schemeClr val="tx1"/>
                </a:solidFill>
              </a:defRPr>
            </a:lvl1pPr>
            <a:lvl2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100">
                <a:solidFill>
                  <a:srgbClr val="58595B"/>
                </a:solidFill>
              </a:defRPr>
            </a:lvl2pPr>
            <a:lvl3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050">
                <a:solidFill>
                  <a:srgbClr val="58595B"/>
                </a:solidFill>
              </a:defRPr>
            </a:lvl3pPr>
            <a:lvl4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000">
                <a:solidFill>
                  <a:srgbClr val="58595B"/>
                </a:solidFill>
              </a:defRPr>
            </a:lvl4pPr>
            <a:lvl5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00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59"/>
          </p:nvPr>
        </p:nvSpPr>
        <p:spPr>
          <a:xfrm>
            <a:off x="228600" y="6553200"/>
            <a:ext cx="5821363" cy="100013"/>
          </a:xfrm>
        </p:spPr>
        <p:txBody>
          <a:bodyPr rIns="0"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60"/>
          </p:nvPr>
        </p:nvSpPr>
        <p:spPr>
          <a:xfrm>
            <a:off x="8686800" y="6556375"/>
            <a:ext cx="227013" cy="98425"/>
          </a:xfrm>
        </p:spPr>
        <p:txBody>
          <a:bodyPr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6C5A9FB1-205D-48A7-8188-327B0F9FD6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03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 Text - Whit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3"/>
            <a:ext cx="1060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58793" y="1417638"/>
            <a:ext cx="8225813" cy="4032000"/>
          </a:xfrm>
          <a:solidFill>
            <a:schemeClr val="bg1"/>
          </a:solidFill>
        </p:spPr>
        <p:txBody>
          <a:bodyPr lIns="0" tIns="0" rIns="0" bIns="0"/>
          <a:lstStyle>
            <a:lvl1pPr marL="174625" indent="-1714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1pPr>
            <a:lvl2pPr marL="342900" indent="-168275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/>
            </a:lvl2pPr>
            <a:lvl3pPr>
              <a:spcBef>
                <a:spcPts val="200"/>
              </a:spcBef>
              <a:spcAft>
                <a:spcPts val="200"/>
              </a:spcAft>
              <a:defRPr/>
            </a:lvl3pPr>
            <a:lvl4pPr>
              <a:spcBef>
                <a:spcPts val="200"/>
              </a:spcBef>
              <a:spcAft>
                <a:spcPts val="200"/>
              </a:spcAft>
              <a:defRPr/>
            </a:lvl4pPr>
            <a:lvl5pPr>
              <a:spcBef>
                <a:spcPts val="200"/>
              </a:spcBef>
              <a:spcAft>
                <a:spcPts val="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28602" y="202412"/>
            <a:ext cx="5821363" cy="100013"/>
          </a:xfrm>
        </p:spPr>
        <p:txBody>
          <a:bodyPr lIns="0" tIns="0" rIns="0" bIns="0" anchor="ctr">
            <a:noAutofit/>
          </a:bodyPr>
          <a:lstStyle>
            <a:lvl1pPr marL="4762" indent="0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58790" y="931072"/>
            <a:ext cx="8228010" cy="161925"/>
          </a:xfrm>
        </p:spPr>
        <p:txBody>
          <a:bodyPr lIns="0" tIns="0" rIns="0" bIns="0" anchor="ctr">
            <a:noAutofit/>
          </a:bodyPr>
          <a:lstStyle>
            <a:lvl1pPr marL="4762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Purista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58"/>
          </p:nvPr>
        </p:nvSpPr>
        <p:spPr>
          <a:xfrm>
            <a:off x="517396" y="5733265"/>
            <a:ext cx="8058062" cy="667049"/>
          </a:xfrm>
          <a:solidFill>
            <a:schemeClr val="bg1"/>
          </a:solidFill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70000"/>
              <a:buFontTx/>
              <a:buNone/>
              <a:tabLst/>
              <a:defRPr sz="1200">
                <a:solidFill>
                  <a:schemeClr val="tx1"/>
                </a:solidFill>
              </a:defRPr>
            </a:lvl1pPr>
            <a:lvl2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100">
                <a:solidFill>
                  <a:srgbClr val="58595B"/>
                </a:solidFill>
              </a:defRPr>
            </a:lvl2pPr>
            <a:lvl3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050">
                <a:solidFill>
                  <a:srgbClr val="58595B"/>
                </a:solidFill>
              </a:defRPr>
            </a:lvl3pPr>
            <a:lvl4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000">
                <a:solidFill>
                  <a:srgbClr val="58595B"/>
                </a:solidFill>
              </a:defRPr>
            </a:lvl4pPr>
            <a:lvl5pPr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defRPr sz="1000">
                <a:solidFill>
                  <a:srgbClr val="58595B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59"/>
          </p:nvPr>
        </p:nvSpPr>
        <p:spPr>
          <a:xfrm>
            <a:off x="228600" y="6553200"/>
            <a:ext cx="5821363" cy="100013"/>
          </a:xfrm>
        </p:spPr>
        <p:txBody>
          <a:bodyPr rIns="0"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60"/>
          </p:nvPr>
        </p:nvSpPr>
        <p:spPr>
          <a:xfrm>
            <a:off x="8686800" y="6556375"/>
            <a:ext cx="227013" cy="98425"/>
          </a:xfrm>
        </p:spPr>
        <p:txBody>
          <a:bodyPr anchorCtr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7ECE2A57-A851-4CD2-BCCF-C4ACD522F6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34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ntrert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shadow_backdrop-01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650" y="0"/>
            <a:ext cx="2810350" cy="6839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63060"/>
            <a:ext cx="7772400" cy="69506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83306"/>
            <a:ext cx="6400800" cy="1752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7" name="Picture 14" descr="FN_Horizontal_Mesh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5"/>
            <a:ext cx="1144015" cy="507972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DBEB9EB5-BDB6-2D44-ABF6-3363CF0F74B7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</a:t>
            </a:r>
          </a:p>
          <a:p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72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_PPT-0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63060"/>
            <a:ext cx="7772400" cy="69506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83306"/>
            <a:ext cx="6400800" cy="1752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F0D6EC24-B8DF-7C45-943C-287A68E5E858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algn="r"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Bilde 6" descr="FN_Horizontal_Full_Negative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4"/>
            <a:ext cx="1144015" cy="5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03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 descr="shadow_backdrop-01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650" y="0"/>
            <a:ext cx="2810350" cy="6839940"/>
          </a:xfrm>
          <a:prstGeom prst="rect">
            <a:avLst/>
          </a:prstGeom>
        </p:spPr>
      </p:pic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C2C0B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356CB5-B187-5A41-A948-A1E3F055822C}" type="datetimeFigureOut">
              <a:rPr lang="en-US" smtClean="0"/>
              <a:pPr/>
              <a:t>10/6/2016</a:t>
            </a:fld>
            <a:endParaRPr lang="en-US" dirty="0"/>
          </a:p>
        </p:txBody>
      </p:sp>
      <p:sp>
        <p:nvSpPr>
          <p:cNvPr id="22" name="Footer Placeholder 4"/>
          <p:cNvSpPr txBox="1">
            <a:spLocks/>
          </p:cNvSpPr>
          <p:nvPr userDrawn="1"/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C2C0B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73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6C06F39E-0712-BE41-A67D-5B6BC9734483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1621246"/>
            <a:ext cx="4040188" cy="639762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bg2"/>
                </a:solidFill>
                <a:latin typeface="Georgia"/>
                <a:cs typeface="Georgia"/>
              </a:defRPr>
            </a:lvl1pPr>
          </a:lstStyle>
          <a:p>
            <a:endParaRPr lang="nb-NO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2"/>
          </p:nvPr>
        </p:nvSpPr>
        <p:spPr>
          <a:xfrm>
            <a:off x="457200" y="2266618"/>
            <a:ext cx="4038600" cy="3953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8" name="Plassholder for tekst 1"/>
          <p:cNvSpPr>
            <a:spLocks noGrp="1"/>
          </p:cNvSpPr>
          <p:nvPr>
            <p:ph type="body" idx="13"/>
          </p:nvPr>
        </p:nvSpPr>
        <p:spPr>
          <a:xfrm>
            <a:off x="4645025" y="1621246"/>
            <a:ext cx="4038600" cy="639762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bg2"/>
                </a:solidFill>
                <a:latin typeface="Georgia"/>
                <a:cs typeface="Georgia"/>
              </a:defRPr>
            </a:lvl1pPr>
          </a:lstStyle>
          <a:p>
            <a:endParaRPr lang="nb-NO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4"/>
          </p:nvPr>
        </p:nvSpPr>
        <p:spPr>
          <a:xfrm>
            <a:off x="4645025" y="2266618"/>
            <a:ext cx="4038600" cy="3953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pic>
        <p:nvPicPr>
          <p:cNvPr id="25" name="Picture 14" descr="FN_Horizontal_Mesh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5"/>
            <a:ext cx="1144015" cy="5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5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7" descr="BACKGROUND_PPT-0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C97ADD9D-9578-BC4D-A068-37421ABF7565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073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b-NO" dirty="0" smtClean="0"/>
              <a:t>Klikk for å sette inn tekst</a:t>
            </a:r>
            <a:endParaRPr lang="en-US" dirty="0"/>
          </a:p>
        </p:txBody>
      </p:sp>
      <p:sp>
        <p:nvSpPr>
          <p:cNvPr id="4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1621246"/>
            <a:ext cx="4040188" cy="639762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bg2"/>
                </a:solidFill>
                <a:latin typeface="Georgia"/>
                <a:cs typeface="Georgia"/>
              </a:defRPr>
            </a:lvl1pPr>
          </a:lstStyle>
          <a:p>
            <a:endParaRPr lang="nb-NO" dirty="0"/>
          </a:p>
        </p:txBody>
      </p:sp>
      <p:sp>
        <p:nvSpPr>
          <p:cNvPr id="43" name="Content Placeholder 2"/>
          <p:cNvSpPr>
            <a:spLocks noGrp="1"/>
          </p:cNvSpPr>
          <p:nvPr>
            <p:ph sz="half" idx="12"/>
          </p:nvPr>
        </p:nvSpPr>
        <p:spPr>
          <a:xfrm>
            <a:off x="457200" y="2266618"/>
            <a:ext cx="4038600" cy="3953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4" name="Plassholder for tekst 1"/>
          <p:cNvSpPr>
            <a:spLocks noGrp="1"/>
          </p:cNvSpPr>
          <p:nvPr>
            <p:ph type="body" idx="13"/>
          </p:nvPr>
        </p:nvSpPr>
        <p:spPr>
          <a:xfrm>
            <a:off x="4645025" y="1621246"/>
            <a:ext cx="4038600" cy="639762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bg2"/>
                </a:solidFill>
                <a:latin typeface="Georgia"/>
                <a:cs typeface="Georgia"/>
              </a:defRPr>
            </a:lvl1pPr>
          </a:lstStyle>
          <a:p>
            <a:endParaRPr lang="nb-NO" dirty="0"/>
          </a:p>
        </p:txBody>
      </p:sp>
      <p:sp>
        <p:nvSpPr>
          <p:cNvPr id="45" name="Content Placeholder 2"/>
          <p:cNvSpPr>
            <a:spLocks noGrp="1"/>
          </p:cNvSpPr>
          <p:nvPr>
            <p:ph sz="half" idx="14"/>
          </p:nvPr>
        </p:nvSpPr>
        <p:spPr>
          <a:xfrm>
            <a:off x="4645025" y="2266618"/>
            <a:ext cx="4038600" cy="3953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pic>
        <p:nvPicPr>
          <p:cNvPr id="46" name="Bilde 45" descr="FN_Horizontal_Full_Negative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4"/>
            <a:ext cx="1144015" cy="5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shadow_backdrop-01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650" y="0"/>
            <a:ext cx="2810350" cy="68399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2745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51F7145E-06E5-3A4F-90B6-DAFFA7045E33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algn="r"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3863" y="470731"/>
            <a:ext cx="596634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 smtClean="0"/>
              <a:t>Klikk for å sette inn tekst</a:t>
            </a:r>
            <a:endParaRPr lang="en-US" dirty="0"/>
          </a:p>
        </p:txBody>
      </p:sp>
      <p:pic>
        <p:nvPicPr>
          <p:cNvPr id="13" name="Picture 14" descr="FN_Horizontal_Mesh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5"/>
            <a:ext cx="1144015" cy="50797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sz="half" idx="12"/>
          </p:nvPr>
        </p:nvSpPr>
        <p:spPr>
          <a:xfrm>
            <a:off x="4653615" y="1622745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BACKGROUND_PPT-0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B0C5C3C4-B7C2-C744-AA21-B74512E600C3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algn="r"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3863" y="470731"/>
            <a:ext cx="596634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 dirty="0" smtClean="0"/>
              <a:t>Klikk for å sette inn tekst</a:t>
            </a:r>
            <a:endParaRPr lang="en-US" dirty="0"/>
          </a:p>
        </p:txBody>
      </p:sp>
      <p:pic>
        <p:nvPicPr>
          <p:cNvPr id="16" name="Bilde 15" descr="FN_Horizontal_Full_Negative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4"/>
            <a:ext cx="1144015" cy="507973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2745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2"/>
          </p:nvPr>
        </p:nvSpPr>
        <p:spPr>
          <a:xfrm>
            <a:off x="4653615" y="1622745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0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54569" y="2268284"/>
            <a:ext cx="4149750" cy="1015663"/>
          </a:xfrm>
        </p:spPr>
        <p:txBody>
          <a:bodyPr anchor="b">
            <a:sp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54569" y="3348418"/>
            <a:ext cx="4149750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656701" y="6281401"/>
            <a:ext cx="1440000" cy="138499"/>
          </a:xfrm>
        </p:spPr>
        <p:txBody>
          <a:bodyPr>
            <a:spAutoFit/>
          </a:bodyPr>
          <a:lstStyle/>
          <a:p>
            <a:fld id="{2F88B822-01D0-4E8C-B0A5-4D4EE916604E}" type="datetime1">
              <a:rPr lang="nb-NO" smtClean="0"/>
              <a:t>06.10.2016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0056" y="6281401"/>
            <a:ext cx="1881750" cy="153888"/>
          </a:xfr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nb-NO" dirty="0" smtClean="0"/>
              <a:t>www.innovasjonnorge.no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>
            <a:spAutoFit/>
          </a:bodyPr>
          <a:lstStyle/>
          <a:p>
            <a:fld id="{45D54F3E-5908-4C83-B5CA-2A5BDE9E6817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4554569" y="4212527"/>
            <a:ext cx="4149725" cy="492823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4572572" y="486061"/>
            <a:ext cx="414052" cy="720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ktangel 11"/>
          <p:cNvSpPr/>
          <p:nvPr userDrawn="1"/>
        </p:nvSpPr>
        <p:spPr>
          <a:xfrm>
            <a:off x="6416002" y="486061"/>
            <a:ext cx="414052" cy="720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ktangel 12"/>
          <p:cNvSpPr/>
          <p:nvPr userDrawn="1"/>
        </p:nvSpPr>
        <p:spPr>
          <a:xfrm>
            <a:off x="8263033" y="486061"/>
            <a:ext cx="414052" cy="720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3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shadow_backdrop-01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650" y="0"/>
            <a:ext cx="2810350" cy="6839940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A4CF9C8F-C9CC-9042-AE7B-9BC93BA39F31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715" y="1622745"/>
            <a:ext cx="8260318" cy="4832287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3863" y="470731"/>
            <a:ext cx="596634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 smtClean="0"/>
              <a:t>Klikk for å sette inn tekst</a:t>
            </a:r>
            <a:endParaRPr lang="en-US" dirty="0"/>
          </a:p>
        </p:txBody>
      </p:sp>
      <p:pic>
        <p:nvPicPr>
          <p:cNvPr id="28" name="Picture 14" descr="FN_Horizontal_Mesh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5"/>
            <a:ext cx="1144015" cy="5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18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BACKGROUND_PPT-0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DA8F1B23-8A73-854B-AB9E-D20E92465EBE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715" y="1622745"/>
            <a:ext cx="8260318" cy="4832287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3863" y="470731"/>
            <a:ext cx="596634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 dirty="0" smtClean="0"/>
              <a:t>Klikk for å sette inn tekst</a:t>
            </a:r>
            <a:endParaRPr lang="en-US" dirty="0"/>
          </a:p>
        </p:txBody>
      </p:sp>
      <p:pic>
        <p:nvPicPr>
          <p:cNvPr id="14" name="Bilde 13" descr="FN_Horizontal_Full_Negative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4"/>
            <a:ext cx="1144015" cy="5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4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shadow_backdrop-01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650" y="0"/>
            <a:ext cx="2810350" cy="6839940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E634CAB3-83FF-0444-B91E-03DF207CA37A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998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3560"/>
            <a:ext cx="3909074" cy="4525963"/>
          </a:xfrm>
          <a:prstGeom prst="rect">
            <a:avLst/>
          </a:prstGeom>
        </p:spPr>
        <p:txBody>
          <a:bodyPr/>
          <a:lstStyle/>
          <a:p>
            <a:pPr lvl="0"/>
            <a:endParaRPr lang="nb-NO" dirty="0" smtClean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777726" y="1813560"/>
            <a:ext cx="3909074" cy="4525963"/>
          </a:xfrm>
          <a:prstGeom prst="rect">
            <a:avLst/>
          </a:prstGeom>
        </p:spPr>
        <p:txBody>
          <a:bodyPr/>
          <a:lstStyle/>
          <a:p>
            <a:pPr lvl="0"/>
            <a:endParaRPr lang="nb-NO" dirty="0" smtClean="0"/>
          </a:p>
        </p:txBody>
      </p:sp>
      <p:pic>
        <p:nvPicPr>
          <p:cNvPr id="16" name="Picture 14" descr="FN_Horizontal_Mesh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5"/>
            <a:ext cx="1144015" cy="5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5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BACKGROUND_PPT-0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F5FC4C8B-79BF-F648-A603-3668EE495EC6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99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813560"/>
            <a:ext cx="3909074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nb-NO" dirty="0" smtClean="0"/>
          </a:p>
        </p:txBody>
      </p:sp>
      <p:sp>
        <p:nvSpPr>
          <p:cNvPr id="20" name="Content Placeholder 2"/>
          <p:cNvSpPr>
            <a:spLocks noGrp="1"/>
          </p:cNvSpPr>
          <p:nvPr>
            <p:ph idx="11"/>
          </p:nvPr>
        </p:nvSpPr>
        <p:spPr>
          <a:xfrm>
            <a:off x="4777726" y="1813560"/>
            <a:ext cx="3909074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nb-NO" dirty="0" smtClean="0"/>
          </a:p>
        </p:txBody>
      </p:sp>
      <p:pic>
        <p:nvPicPr>
          <p:cNvPr id="21" name="Bilde 20" descr="FN_Horizontal_Full_Negative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4"/>
            <a:ext cx="1144015" cy="5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45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2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914400" indent="0" algn="l">
              <a:buNone/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3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hadow_backdrop-01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650" y="0"/>
            <a:ext cx="2810350" cy="683994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FB2081-39F4-0F46-ADA6-97CAECB29884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algn="r"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8799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14" descr="FN_Horizontal_Mesh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5"/>
            <a:ext cx="1144015" cy="5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3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BACKGROUND_PPT-0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CFA65FA2-0BED-2A49-8590-C7CBDF66C493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algn="r"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fld id="{099DF46D-3F39-9E4F-9AD1-63EC73ED42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8799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6" name="Bilde 15" descr="FN_Horizontal_Full_Negative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96" y="82664"/>
            <a:ext cx="1144015" cy="5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3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7031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6891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47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1476185"/>
            <a:ext cx="9144000" cy="538181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54569" y="2268284"/>
            <a:ext cx="4149750" cy="1015663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54569" y="3348418"/>
            <a:ext cx="4149750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656701" y="6281401"/>
            <a:ext cx="1440000" cy="13849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06.10.2016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54569" y="6281401"/>
            <a:ext cx="1881750" cy="15388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www.innovasjonnorge.no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4572572" y="486061"/>
            <a:ext cx="414052" cy="720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ktangel 12"/>
          <p:cNvSpPr/>
          <p:nvPr userDrawn="1"/>
        </p:nvSpPr>
        <p:spPr>
          <a:xfrm>
            <a:off x="6416002" y="486061"/>
            <a:ext cx="414052" cy="720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ktangel 13"/>
          <p:cNvSpPr/>
          <p:nvPr userDrawn="1"/>
        </p:nvSpPr>
        <p:spPr>
          <a:xfrm>
            <a:off x="8263033" y="486061"/>
            <a:ext cx="414052" cy="720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994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ropbox\Fjord Norge\Nce\CI-CD\-Designelementer\-Powerpoint\ncet_powerpoint-header_960x650-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"/>
          <a:stretch/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388" y="4406900"/>
            <a:ext cx="8785225" cy="1685925"/>
          </a:xfrm>
          <a:prstGeom prst="rect">
            <a:avLst/>
          </a:prstGeom>
        </p:spPr>
        <p:txBody>
          <a:bodyPr anchor="b"/>
          <a:lstStyle>
            <a:lvl1pPr algn="r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79388" y="2906713"/>
            <a:ext cx="8785225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09937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og tekst (Vio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412875"/>
            <a:ext cx="9143999" cy="4752975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4508500"/>
            <a:ext cx="4572000" cy="1152525"/>
          </a:xfrm>
          <a:solidFill>
            <a:srgbClr val="4F1C70">
              <a:alpha val="60000"/>
            </a:srgbClr>
          </a:solidFill>
          <a:ln>
            <a:noFill/>
          </a:ln>
        </p:spPr>
        <p:txBody>
          <a:bodyPr anchor="ctr">
            <a:normAutofit/>
          </a:bodyPr>
          <a:lstStyle>
            <a:lvl1pPr marL="268288" indent="0">
              <a:buNone/>
              <a:defRPr sz="1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6431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455414" y="3339703"/>
            <a:ext cx="8233187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01836" y="3527227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364693326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345060531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 - 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41698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413659318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01836" y="607220"/>
            <a:ext cx="8340328" cy="5643563"/>
          </a:xfrm>
          <a:prstGeom prst="rect">
            <a:avLst/>
          </a:prstGeom>
        </p:spPr>
        <p:txBody>
          <a:bodyPr/>
          <a:lstStyle>
            <a:lvl1pPr>
              <a:spcBef>
                <a:spcPts val="5062"/>
              </a:spcBef>
            </a:lvl1pPr>
            <a:lvl2pPr>
              <a:spcBef>
                <a:spcPts val="5062"/>
              </a:spcBef>
            </a:lvl2pPr>
            <a:lvl3pPr>
              <a:spcBef>
                <a:spcPts val="5062"/>
              </a:spcBef>
            </a:lvl3pPr>
            <a:lvl4pPr>
              <a:spcBef>
                <a:spcPts val="5062"/>
              </a:spcBef>
            </a:lvl4pPr>
            <a:lvl5pPr>
              <a:spcBef>
                <a:spcPts val="5062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263644429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97942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5669293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01836" y="2607470"/>
            <a:ext cx="8340328" cy="1643063"/>
          </a:xfrm>
          <a:prstGeom prst="rect">
            <a:avLst/>
          </a:prstGeom>
        </p:spPr>
        <p:txBody>
          <a:bodyPr lIns="35715" tIns="35715" rIns="35715" bIns="35715" anchor="ctr"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7617098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5304236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lIns="35715" tIns="35715" rIns="35715" bIns="35715" anchor="ctr"/>
          <a:lstStyle>
            <a:lvl1pPr algn="r"/>
          </a:lstStyle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116081100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1476184"/>
            <a:ext cx="9144000" cy="53818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54569" y="2268284"/>
            <a:ext cx="4149750" cy="1015663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54569" y="3348418"/>
            <a:ext cx="4149750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656701" y="6281401"/>
            <a:ext cx="1440000" cy="13849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06.10.2016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54569" y="6281401"/>
            <a:ext cx="1881750" cy="15388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www.innovasjonnorge.no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/>
          <p:cNvSpPr/>
          <p:nvPr userDrawn="1"/>
        </p:nvSpPr>
        <p:spPr>
          <a:xfrm>
            <a:off x="4572572" y="486061"/>
            <a:ext cx="414052" cy="720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/>
          <p:cNvSpPr/>
          <p:nvPr userDrawn="1"/>
        </p:nvSpPr>
        <p:spPr>
          <a:xfrm>
            <a:off x="6416002" y="486061"/>
            <a:ext cx="414052" cy="720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8263033" y="486061"/>
            <a:ext cx="414052" cy="720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778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5415" y="3339703"/>
            <a:ext cx="343274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01837" y="928687"/>
            <a:ext cx="3571875" cy="22324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01837" y="3527227"/>
            <a:ext cx="3571875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412782105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455415" y="1384102"/>
            <a:ext cx="3429047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401837" y="232172"/>
            <a:ext cx="3571875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401837" y="1634133"/>
            <a:ext cx="3571875" cy="461664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50553797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2 шт.,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4572001" y="1268016"/>
            <a:ext cx="1" cy="3036094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4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288349867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3 шт.,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3125390" y="1250134"/>
            <a:ext cx="1" cy="356300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4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5" name="Shape 45"/>
          <p:cNvSpPr/>
          <p:nvPr/>
        </p:nvSpPr>
        <p:spPr>
          <a:xfrm flipH="1">
            <a:off x="6009679" y="1250134"/>
            <a:ext cx="1" cy="356300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4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89924585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больш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102422096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 -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401837" y="1634133"/>
            <a:ext cx="3571875" cy="461664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372159572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 -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5884664" y="1634133"/>
            <a:ext cx="2857500" cy="461664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36902960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987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42882" fontAlgn="base">
                <a:spcBef>
                  <a:spcPct val="0"/>
                </a:spcBef>
                <a:spcAft>
                  <a:spcPct val="0"/>
                </a:spcAft>
              </a:pPr>
              <a:endParaRPr lang="nb-NO" sz="1300" smtClean="0">
                <a:solidFill>
                  <a:srgbClr val="FFFFFF"/>
                </a:solidFill>
                <a:ea typeface="+mj-ea"/>
                <a:cs typeface="+mj-cs"/>
                <a:sym typeface="Helvetica Neue Light"/>
              </a:endParaRPr>
            </a:p>
          </p:txBody>
        </p:sp>
        <p:grpSp>
          <p:nvGrpSpPr>
            <p:cNvPr id="41988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989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0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1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2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3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4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5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6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7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8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999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</p:grpSp>
        <p:grpSp>
          <p:nvGrpSpPr>
            <p:cNvPr id="42000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2001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02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03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04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05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06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07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08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0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1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1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1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1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1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1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1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1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1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</p:grpSp>
        <p:grpSp>
          <p:nvGrpSpPr>
            <p:cNvPr id="42019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2020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21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22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23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24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25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26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27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28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29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30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31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32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33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34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35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36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</p:grpSp>
        <p:grpSp>
          <p:nvGrpSpPr>
            <p:cNvPr id="4203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2038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39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40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41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42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43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2044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grpSp>
            <p:nvGrpSpPr>
              <p:cNvPr id="42045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2046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4288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b-NO" sz="1300" smtClean="0">
                    <a:solidFill>
                      <a:srgbClr val="FFFFFF"/>
                    </a:solidFill>
                    <a:ea typeface="+mj-ea"/>
                    <a:cs typeface="+mj-cs"/>
                    <a:sym typeface="Helvetica Neue Light"/>
                  </a:endParaRPr>
                </a:p>
              </p:txBody>
            </p:sp>
            <p:sp>
              <p:nvSpPr>
                <p:cNvPr id="4204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4288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b-NO" sz="1300" smtClean="0">
                    <a:solidFill>
                      <a:srgbClr val="FFFFFF"/>
                    </a:solidFill>
                    <a:ea typeface="+mj-ea"/>
                    <a:cs typeface="+mj-cs"/>
                    <a:sym typeface="Helvetica Neue Light"/>
                  </a:endParaRPr>
                </a:p>
              </p:txBody>
            </p:sp>
            <p:sp>
              <p:nvSpPr>
                <p:cNvPr id="4204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4288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b-NO" sz="1300" smtClean="0">
                    <a:solidFill>
                      <a:srgbClr val="FFFFFF"/>
                    </a:solidFill>
                    <a:ea typeface="+mj-ea"/>
                    <a:cs typeface="+mj-cs"/>
                    <a:sym typeface="Helvetica Neue Light"/>
                  </a:endParaRPr>
                </a:p>
              </p:txBody>
            </p:sp>
            <p:sp>
              <p:nvSpPr>
                <p:cNvPr id="4204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4288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b-NO" sz="1300" smtClean="0">
                    <a:solidFill>
                      <a:srgbClr val="FFFFFF"/>
                    </a:solidFill>
                    <a:ea typeface="+mj-ea"/>
                    <a:cs typeface="+mj-cs"/>
                    <a:sym typeface="Helvetica Neue Light"/>
                  </a:endParaRPr>
                </a:p>
              </p:txBody>
            </p:sp>
          </p:grpSp>
        </p:grpSp>
      </p:grpSp>
      <p:sp>
        <p:nvSpPr>
          <p:cNvPr id="4205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7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nb-NO" altLang="nb-NO" noProof="0" smtClean="0"/>
              <a:t>Click to edit Master title style</a:t>
            </a:r>
          </a:p>
        </p:txBody>
      </p:sp>
      <p:sp>
        <p:nvSpPr>
          <p:cNvPr id="4205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nb-NO" altLang="nb-NO" noProof="0" smtClean="0"/>
              <a:t>Click to edit Master subtitle style</a:t>
            </a:r>
          </a:p>
        </p:txBody>
      </p:sp>
      <p:sp>
        <p:nvSpPr>
          <p:cNvPr id="42052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42053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42054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F479F38-CB2A-49D7-BDE7-0406CD2685D6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9AF29-6B32-4770-98E9-71CE8454917C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26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972AA-9527-471F-AE29-4B7DAF5B5B10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9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1476184"/>
            <a:ext cx="9144000" cy="53818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54569" y="2268284"/>
            <a:ext cx="4149750" cy="1015663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54569" y="3348418"/>
            <a:ext cx="4149750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656701" y="6281401"/>
            <a:ext cx="1440000" cy="13849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06.10.2016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54569" y="6281401"/>
            <a:ext cx="1881750" cy="15388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www.innovasjonnorge.no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/>
          <p:cNvSpPr/>
          <p:nvPr userDrawn="1"/>
        </p:nvSpPr>
        <p:spPr>
          <a:xfrm>
            <a:off x="4572572" y="486061"/>
            <a:ext cx="414052" cy="720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/>
          <p:cNvSpPr/>
          <p:nvPr userDrawn="1"/>
        </p:nvSpPr>
        <p:spPr>
          <a:xfrm>
            <a:off x="6416002" y="486061"/>
            <a:ext cx="414052" cy="720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8263033" y="486061"/>
            <a:ext cx="414052" cy="720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79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A1F44-8886-4EF0-AB5F-29F185EE2539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304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B09F7-BFDC-413F-93B7-E893F6FEAB47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572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7317B-8351-429C-A706-28A3EEEA543C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909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96275-9AF1-499B-96C6-4882E40DE410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344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74C48-53B1-431E-89A9-3D3719C7AAAE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1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221AF-C564-4273-A3FF-AC1E373384B1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787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16B09-EDBB-49D6-AD37-9C5D4E105ADB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62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DE980-F7DC-4ACC-9191-38C982D17B78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61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0A2030-382E-494B-9E20-2E8503270C19}" type="slidenum">
              <a:rPr lang="nb-NO" altLang="nb-NO">
                <a:solidFill>
                  <a:srgbClr val="FFFFFF"/>
                </a:solidFill>
              </a:rPr>
              <a:pPr/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83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CBD8C6-A188-4D1F-8D57-555406E7BE54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D8E44-5F4C-42D7-B3B1-19D3613315A5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2053422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1476184"/>
            <a:ext cx="9144000" cy="53818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54569" y="2268284"/>
            <a:ext cx="4149750" cy="1015663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54569" y="3348418"/>
            <a:ext cx="4149750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656701" y="6281401"/>
            <a:ext cx="1440000" cy="13849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06.10.2016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54569" y="6281401"/>
            <a:ext cx="1881750" cy="15388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www.innovasjonnorge.no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/>
          <p:cNvSpPr/>
          <p:nvPr userDrawn="1"/>
        </p:nvSpPr>
        <p:spPr>
          <a:xfrm>
            <a:off x="4572572" y="486061"/>
            <a:ext cx="414052" cy="720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/>
          <p:cNvSpPr/>
          <p:nvPr userDrawn="1"/>
        </p:nvSpPr>
        <p:spPr>
          <a:xfrm>
            <a:off x="6416002" y="486061"/>
            <a:ext cx="414052" cy="720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8263033" y="486061"/>
            <a:ext cx="414052" cy="720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12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7D82C9-6F31-4F85-9EA2-9B0FBA0E22DF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3C9EE-F9F7-4121-95F7-712AD42F3D52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144789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C7C053-131E-4C94-9AB4-68C4DDCA3E92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5C60-51B6-445F-AEFF-CC17DC6A4794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20541539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788E43-72A2-4C76-98F6-BD0151AC7648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1052D-C85E-4E54-92B3-1EAA9061F19C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22951636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3DEACD-C690-4446-8829-7CB51217BF00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79106-B0C7-47B4-94A4-873091E2B7B1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27212996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34383B-DB45-48B1-B3F8-BA1B8846DD89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C3C1A-348C-4AE9-AE98-48E2BD6BEB21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21646013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9D80C5-EE76-453D-89F4-736710F7D34F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B6DF8-0114-4C36-946A-EF3B5362CBE7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3279580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C0067C-AD24-4DAE-979E-67C216DBA8FB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B434E-92B7-4DAA-98CC-8583881C9950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300719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129871-8491-4E04-80DA-73D5EB071EE9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47290-027A-477D-9436-F966ABD9CEC5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36319291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92D719-6229-4A7F-A55D-00E67DBF70FB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A8FAD-E0B0-486D-B056-3CBF48FD6B27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734592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5F58FB-809E-4A48-872C-EE800D2B0EA3}" type="datetimeFigureOut">
              <a:rPr lang="ru-RU" altLang="nb-NO"/>
              <a:pPr/>
              <a:t>06.10.2016</a:t>
            </a:fld>
            <a:endParaRPr lang="ru-RU" altLang="nb-NO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C3972-FC46-4425-B323-1231507136D2}" type="slidenum">
              <a:rPr lang="ru-RU" altLang="nb-NO"/>
              <a:pPr/>
              <a:t>‹#›</a:t>
            </a:fld>
            <a:endParaRPr lang="ru-RU" altLang="nb-NO"/>
          </a:p>
        </p:txBody>
      </p:sp>
    </p:spTree>
    <p:extLst>
      <p:ext uri="{BB962C8B-B14F-4D97-AF65-F5344CB8AC3E}">
        <p14:creationId xmlns:p14="http://schemas.microsoft.com/office/powerpoint/2010/main" val="328361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1476184"/>
            <a:ext cx="9144000" cy="53818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54569" y="2268284"/>
            <a:ext cx="4149750" cy="1015663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54569" y="3348418"/>
            <a:ext cx="4149750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656701" y="6281401"/>
            <a:ext cx="1440000" cy="13849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8B822-01D0-4E8C-B0A5-4D4EE916604E}" type="datetime1">
              <a:rPr lang="nb-NO" smtClean="0"/>
              <a:pPr/>
              <a:t>06.10.2016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54569" y="6281401"/>
            <a:ext cx="1881750" cy="153888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www.innovasjonnorge.no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/>
          <p:cNvSpPr/>
          <p:nvPr userDrawn="1"/>
        </p:nvSpPr>
        <p:spPr>
          <a:xfrm>
            <a:off x="4572572" y="486061"/>
            <a:ext cx="414052" cy="720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/>
          <p:cNvSpPr/>
          <p:nvPr userDrawn="1"/>
        </p:nvSpPr>
        <p:spPr>
          <a:xfrm>
            <a:off x="6416002" y="486061"/>
            <a:ext cx="414052" cy="720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8263033" y="486061"/>
            <a:ext cx="414052" cy="720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211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3 шт.,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3125389" y="1250134"/>
            <a:ext cx="1" cy="356300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5" name="Shape 45"/>
          <p:cNvSpPr/>
          <p:nvPr/>
        </p:nvSpPr>
        <p:spPr>
          <a:xfrm flipH="1">
            <a:off x="6009678" y="1250134"/>
            <a:ext cx="1" cy="356300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2304582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andard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44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08125" y="1353077"/>
            <a:ext cx="7668959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08125" y="2088261"/>
            <a:ext cx="7668959" cy="36004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363570" y="6281401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00" b="0" baseline="0">
                <a:solidFill>
                  <a:schemeClr val="tx1"/>
                </a:solidFill>
              </a:defRPr>
            </a:lvl1pPr>
          </a:lstStyle>
          <a:p>
            <a:fld id="{CAA42CC9-F1E1-4F02-9931-9B9DE7B809B5}" type="datetime1">
              <a:rPr lang="nb-NO" smtClean="0"/>
              <a:pPr/>
              <a:t>06.10.2016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50056" y="6281401"/>
            <a:ext cx="540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l">
              <a:lnSpc>
                <a:spcPct val="100000"/>
              </a:lnSpc>
              <a:spcBef>
                <a:spcPts val="0"/>
              </a:spcBef>
              <a:defRPr sz="900" b="1" u="sng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www.innovasjonnorge.no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17084" y="6281401"/>
            <a:ext cx="36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defRPr sz="900" b="0" baseline="0">
                <a:solidFill>
                  <a:schemeClr val="tx1"/>
                </a:solidFill>
              </a:defRPr>
            </a:lvl1pPr>
          </a:lstStyle>
          <a:p>
            <a:fld id="{45D54F3E-5908-4C83-B5CA-2A5BDE9E681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1643" cy="89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2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1" r:id="rId2"/>
    <p:sldLayoutId id="2147483649" r:id="rId3"/>
    <p:sldLayoutId id="2147483662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50" r:id="rId10"/>
    <p:sldLayoutId id="2147483671" r:id="rId11"/>
    <p:sldLayoutId id="2147483656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52" r:id="rId19"/>
    <p:sldLayoutId id="2147483653" r:id="rId20"/>
    <p:sldLayoutId id="2147483669" r:id="rId21"/>
    <p:sldLayoutId id="2147483654" r:id="rId22"/>
    <p:sldLayoutId id="2147483655" r:id="rId23"/>
    <p:sldLayoutId id="2147483862" r:id="rId24"/>
  </p:sldLayoutIdLst>
  <p:hf sldNum="0" hdr="0" dt="0"/>
  <p:txStyles>
    <p:titleStyle>
      <a:lvl1pPr marL="0" algn="l" defTabSz="685800" rtl="0" eaLnBrk="1" latinLnBrk="0" hangingPunct="1">
        <a:lnSpc>
          <a:spcPct val="100000"/>
        </a:lnSpc>
        <a:spcBef>
          <a:spcPts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6858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968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94000" indent="-198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92000" indent="-198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0000" indent="-198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457200" y="1252538"/>
            <a:ext cx="8231188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enter text</a:t>
            </a:r>
          </a:p>
          <a:p>
            <a:pPr lvl="1"/>
            <a:r>
              <a:rPr lang="en-US" altLang="nb-NO" smtClean="0"/>
              <a:t>Second level</a:t>
            </a:r>
          </a:p>
          <a:p>
            <a:pPr lvl="2"/>
            <a:r>
              <a:rPr lang="en-US" altLang="nb-NO" smtClean="0"/>
              <a:t>Third level</a:t>
            </a:r>
          </a:p>
          <a:p>
            <a:pPr lvl="3"/>
            <a:r>
              <a:rPr lang="en-US" altLang="nb-NO" smtClean="0"/>
              <a:t>Fourth level</a:t>
            </a:r>
          </a:p>
          <a:p>
            <a:pPr lvl="4"/>
            <a:r>
              <a:rPr lang="en-US" altLang="nb-NO" smtClean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7013" y="6556375"/>
            <a:ext cx="5822950" cy="96838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i="0">
                <a:solidFill>
                  <a:prstClr val="white">
                    <a:lumMod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9975" y="6556375"/>
            <a:ext cx="228600" cy="98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i="0">
                <a:solidFill>
                  <a:prstClr val="white">
                    <a:lumMod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C9A96867-8E72-404A-BFB2-C2E1BCA04C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173" name="Title Placeholder 2"/>
          <p:cNvSpPr>
            <a:spLocks noGrp="1"/>
          </p:cNvSpPr>
          <p:nvPr>
            <p:ph type="title"/>
          </p:nvPr>
        </p:nvSpPr>
        <p:spPr bwMode="auto">
          <a:xfrm>
            <a:off x="457200" y="612775"/>
            <a:ext cx="82296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Heading Title</a:t>
            </a:r>
          </a:p>
        </p:txBody>
      </p:sp>
    </p:spTree>
    <p:extLst>
      <p:ext uri="{BB962C8B-B14F-4D97-AF65-F5344CB8AC3E}">
        <p14:creationId xmlns:p14="http://schemas.microsoft.com/office/powerpoint/2010/main" val="190453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58595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58595B"/>
          </a:solidFill>
          <a:latin typeface="Purista SemiBol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58595B"/>
          </a:solidFill>
          <a:latin typeface="Purista SemiBol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58595B"/>
          </a:solidFill>
          <a:latin typeface="Purista SemiBol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58595B"/>
          </a:solidFill>
          <a:latin typeface="Purista SemiBold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58595B"/>
          </a:solidFill>
          <a:latin typeface="Purista SemiBold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58595B"/>
          </a:solidFill>
          <a:latin typeface="Purista SemiBold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58595B"/>
          </a:solidFill>
          <a:latin typeface="Purista SemiBold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58595B"/>
          </a:solidFill>
          <a:latin typeface="Purista SemiBold"/>
        </a:defRPr>
      </a:lvl9pPr>
    </p:titleStyle>
    <p:bodyStyle>
      <a:lvl1pPr marL="171450" indent="-171450" algn="l" rtl="0" eaLnBrk="0" fontAlgn="base" hangingPunct="0">
        <a:lnSpc>
          <a:spcPct val="114000"/>
        </a:lnSpc>
        <a:spcBef>
          <a:spcPts val="200"/>
        </a:spcBef>
        <a:spcAft>
          <a:spcPts val="200"/>
        </a:spcAft>
        <a:buClr>
          <a:schemeClr val="accent1"/>
        </a:buClr>
        <a:buSzPct val="70000"/>
        <a:buBlip>
          <a:blip r:embed="rId11"/>
        </a:buBlip>
        <a:defRPr lang="en-US" sz="1200" kern="1200" dirty="0">
          <a:solidFill>
            <a:srgbClr val="58595B"/>
          </a:solidFill>
          <a:latin typeface="+mn-lt"/>
          <a:ea typeface="+mn-ea"/>
          <a:cs typeface="+mn-cs"/>
        </a:defRPr>
      </a:lvl1pPr>
      <a:lvl2pPr marL="342900" indent="-171450" algn="l" rtl="0" eaLnBrk="0" fontAlgn="base" hangingPunct="0">
        <a:lnSpc>
          <a:spcPct val="114000"/>
        </a:lnSpc>
        <a:spcBef>
          <a:spcPts val="200"/>
        </a:spcBef>
        <a:spcAft>
          <a:spcPts val="200"/>
        </a:spcAft>
        <a:buSzPct val="70000"/>
        <a:buBlip>
          <a:blip r:embed="rId12"/>
        </a:buBlip>
        <a:defRPr lang="en-US" sz="1100" kern="1200" dirty="0">
          <a:solidFill>
            <a:srgbClr val="58595B"/>
          </a:solidFill>
          <a:latin typeface="+mn-lt"/>
          <a:ea typeface="+mn-ea"/>
          <a:cs typeface="+mn-cs"/>
        </a:defRPr>
      </a:lvl2pPr>
      <a:lvl3pPr marL="514350" indent="-168275" algn="l" rtl="0" eaLnBrk="0" fontAlgn="base" hangingPunct="0">
        <a:lnSpc>
          <a:spcPct val="114000"/>
        </a:lnSpc>
        <a:spcBef>
          <a:spcPts val="200"/>
        </a:spcBef>
        <a:spcAft>
          <a:spcPts val="200"/>
        </a:spcAft>
        <a:buClr>
          <a:schemeClr val="accent1"/>
        </a:buClr>
        <a:buFont typeface="Wingdings" pitchFamily="2" charset="2"/>
        <a:buChar char="§"/>
        <a:defRPr lang="en-US" sz="1000" kern="1200" dirty="0">
          <a:solidFill>
            <a:srgbClr val="58595B"/>
          </a:solidFill>
          <a:latin typeface="+mn-lt"/>
          <a:ea typeface="+mn-ea"/>
          <a:cs typeface="+mn-cs"/>
        </a:defRPr>
      </a:lvl3pPr>
      <a:lvl4pPr marL="685800" indent="-171450" algn="l" rtl="0" eaLnBrk="0" fontAlgn="base" hangingPunct="0">
        <a:lnSpc>
          <a:spcPct val="114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itchFamily="34" charset="0"/>
        <a:buChar char="•"/>
        <a:defRPr lang="en-US" sz="1000" kern="1200" dirty="0">
          <a:solidFill>
            <a:srgbClr val="58595B"/>
          </a:solidFill>
          <a:latin typeface="+mn-lt"/>
          <a:ea typeface="+mn-ea"/>
          <a:cs typeface="+mn-cs"/>
        </a:defRPr>
      </a:lvl4pPr>
      <a:lvl5pPr marL="857250" indent="-174625" algn="l" rtl="0" eaLnBrk="0" fontAlgn="base" hangingPunct="0">
        <a:lnSpc>
          <a:spcPct val="114000"/>
        </a:lnSpc>
        <a:spcBef>
          <a:spcPts val="200"/>
        </a:spcBef>
        <a:spcAft>
          <a:spcPts val="200"/>
        </a:spcAft>
        <a:buClr>
          <a:schemeClr val="tx2"/>
        </a:buClr>
        <a:buSzPct val="90000"/>
        <a:buFont typeface="Courier New" pitchFamily="49" charset="0"/>
        <a:buChar char="o"/>
        <a:tabLst>
          <a:tab pos="857250" algn="l"/>
        </a:tabLst>
        <a:defRPr lang="en-US" sz="1000" kern="1200" dirty="0">
          <a:solidFill>
            <a:srgbClr val="5859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815659" y="283364"/>
            <a:ext cx="690660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pPr defTabSz="457200"/>
            <a:fld id="{B6CBEB15-5BAA-DE45-BD34-4B3A3CA4DCF5}" type="datetime1">
              <a:rPr lang="nb-NO" smtClean="0"/>
              <a:pPr defTabSz="457200"/>
              <a:t>06.10.2016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9881" y="283364"/>
            <a:ext cx="3185160" cy="187367"/>
          </a:xfrm>
          <a:prstGeom prst="rect">
            <a:avLst/>
          </a:prstGeom>
          <a:noFill/>
        </p:spPr>
        <p:txBody>
          <a:bodyPr/>
          <a:lstStyle>
            <a:lvl1pPr algn="r">
              <a:defRPr sz="80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6319" y="283364"/>
            <a:ext cx="510767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2C0BF"/>
                </a:solidFill>
                <a:latin typeface="Arial"/>
                <a:cs typeface="Arial"/>
              </a:defRPr>
            </a:lvl1pPr>
          </a:lstStyle>
          <a:p>
            <a:pPr defTabSz="457200"/>
            <a:fld id="{099DF46D-3F39-9E4F-9AD1-63EC73ED4229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"/>
          </p:nvPr>
        </p:nvSpPr>
        <p:spPr>
          <a:xfrm>
            <a:off x="463863" y="1613731"/>
            <a:ext cx="7553223" cy="348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 smtClean="0"/>
          </a:p>
        </p:txBody>
      </p:sp>
      <p:sp>
        <p:nvSpPr>
          <p:cNvPr id="31" name="Title Placeholder 1"/>
          <p:cNvSpPr>
            <a:spLocks noGrp="1"/>
          </p:cNvSpPr>
          <p:nvPr>
            <p:ph type="title"/>
          </p:nvPr>
        </p:nvSpPr>
        <p:spPr>
          <a:xfrm>
            <a:off x="463863" y="470731"/>
            <a:ext cx="7553223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p:transition spd="slow">
    <p:push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i="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imes"/>
          <a:ea typeface="+mn-ea"/>
          <a:cs typeface="Time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accent1"/>
          </a:solidFill>
          <a:latin typeface="Times"/>
          <a:ea typeface="+mn-ea"/>
          <a:cs typeface="Time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2"/>
          </a:solidFill>
          <a:latin typeface="Times"/>
          <a:ea typeface="+mn-ea"/>
          <a:cs typeface="Time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55414" y="1384102"/>
            <a:ext cx="8233172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/>
            </a:pPr>
            <a:r>
              <a:rPr sz="3000"/>
              <a:t>Текст заголовка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01836" y="1634133"/>
            <a:ext cx="8340328" cy="4616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216726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</p:sldLayoutIdLst>
  <p:transition spd="med"/>
  <p:txStyles>
    <p:titleStyle>
      <a:lvl1pPr defTabSz="410730">
        <a:defRPr sz="3000">
          <a:latin typeface="+mj-lt"/>
          <a:ea typeface="+mj-ea"/>
          <a:cs typeface="+mj-cs"/>
          <a:sym typeface="Helvetica Neue Light"/>
        </a:defRPr>
      </a:lvl1pPr>
      <a:lvl2pPr indent="160721" defTabSz="410730">
        <a:defRPr sz="3000">
          <a:latin typeface="+mj-lt"/>
          <a:ea typeface="+mj-ea"/>
          <a:cs typeface="+mj-cs"/>
          <a:sym typeface="Helvetica Neue Light"/>
        </a:defRPr>
      </a:lvl2pPr>
      <a:lvl3pPr indent="321440" defTabSz="410730">
        <a:defRPr sz="3000">
          <a:latin typeface="+mj-lt"/>
          <a:ea typeface="+mj-ea"/>
          <a:cs typeface="+mj-cs"/>
          <a:sym typeface="Helvetica Neue Light"/>
        </a:defRPr>
      </a:lvl3pPr>
      <a:lvl4pPr indent="482161" defTabSz="410730">
        <a:defRPr sz="3000">
          <a:latin typeface="+mj-lt"/>
          <a:ea typeface="+mj-ea"/>
          <a:cs typeface="+mj-cs"/>
          <a:sym typeface="Helvetica Neue Light"/>
        </a:defRPr>
      </a:lvl4pPr>
      <a:lvl5pPr indent="642882" defTabSz="410730">
        <a:defRPr sz="3000">
          <a:latin typeface="+mj-lt"/>
          <a:ea typeface="+mj-ea"/>
          <a:cs typeface="+mj-cs"/>
          <a:sym typeface="Helvetica Neue Light"/>
        </a:defRPr>
      </a:lvl5pPr>
      <a:lvl6pPr indent="803602" defTabSz="410730">
        <a:defRPr sz="3000">
          <a:latin typeface="+mj-lt"/>
          <a:ea typeface="+mj-ea"/>
          <a:cs typeface="+mj-cs"/>
          <a:sym typeface="Helvetica Neue Light"/>
        </a:defRPr>
      </a:lvl6pPr>
      <a:lvl7pPr indent="964323" defTabSz="410730">
        <a:defRPr sz="3000">
          <a:latin typeface="+mj-lt"/>
          <a:ea typeface="+mj-ea"/>
          <a:cs typeface="+mj-cs"/>
          <a:sym typeface="Helvetica Neue Light"/>
        </a:defRPr>
      </a:lvl7pPr>
      <a:lvl8pPr indent="1125044" defTabSz="410730">
        <a:defRPr sz="3000">
          <a:latin typeface="+mj-lt"/>
          <a:ea typeface="+mj-ea"/>
          <a:cs typeface="+mj-cs"/>
          <a:sym typeface="Helvetica Neue Light"/>
        </a:defRPr>
      </a:lvl8pPr>
      <a:lvl9pPr indent="1285763" defTabSz="410730">
        <a:defRPr sz="3000">
          <a:latin typeface="+mj-lt"/>
          <a:ea typeface="+mj-ea"/>
          <a:cs typeface="+mj-cs"/>
          <a:sym typeface="Helvetica Neue Light"/>
        </a:defRPr>
      </a:lvl9pPr>
    </p:titleStyle>
    <p:bodyStyle>
      <a:lvl1pPr marL="187508" indent="-187508" defTabSz="410730">
        <a:spcBef>
          <a:spcPts val="3375"/>
        </a:spcBef>
        <a:buSzPct val="100000"/>
        <a:buChar char="•"/>
        <a:defRPr sz="1800">
          <a:solidFill>
            <a:srgbClr val="747474"/>
          </a:solidFill>
          <a:latin typeface="+mn-lt"/>
          <a:ea typeface="+mn-ea"/>
          <a:cs typeface="+mn-cs"/>
          <a:sym typeface="Helvetica Neue"/>
        </a:defRPr>
      </a:lvl1pPr>
      <a:lvl2pPr marL="500019" indent="-187508" defTabSz="410730">
        <a:spcBef>
          <a:spcPts val="3375"/>
        </a:spcBef>
        <a:buSzPct val="100000"/>
        <a:buChar char="•"/>
        <a:defRPr sz="1800">
          <a:solidFill>
            <a:srgbClr val="747474"/>
          </a:solidFill>
          <a:latin typeface="+mn-lt"/>
          <a:ea typeface="+mn-ea"/>
          <a:cs typeface="+mn-cs"/>
          <a:sym typeface="Helvetica Neue"/>
        </a:defRPr>
      </a:lvl2pPr>
      <a:lvl3pPr marL="812531" indent="-187508" defTabSz="410730">
        <a:spcBef>
          <a:spcPts val="3375"/>
        </a:spcBef>
        <a:buSzPct val="100000"/>
        <a:buChar char="•"/>
        <a:defRPr sz="1800">
          <a:solidFill>
            <a:srgbClr val="747474"/>
          </a:solidFill>
          <a:latin typeface="+mn-lt"/>
          <a:ea typeface="+mn-ea"/>
          <a:cs typeface="+mn-cs"/>
          <a:sym typeface="Helvetica Neue"/>
        </a:defRPr>
      </a:lvl3pPr>
      <a:lvl4pPr marL="1125044" indent="-187508" defTabSz="410730">
        <a:spcBef>
          <a:spcPts val="3375"/>
        </a:spcBef>
        <a:buSzPct val="100000"/>
        <a:buChar char="•"/>
        <a:defRPr sz="1800">
          <a:solidFill>
            <a:srgbClr val="747474"/>
          </a:solidFill>
          <a:latin typeface="+mn-lt"/>
          <a:ea typeface="+mn-ea"/>
          <a:cs typeface="+mn-cs"/>
          <a:sym typeface="Helvetica Neue"/>
        </a:defRPr>
      </a:lvl4pPr>
      <a:lvl5pPr marL="1437555" indent="-187508" defTabSz="410730">
        <a:spcBef>
          <a:spcPts val="3375"/>
        </a:spcBef>
        <a:buSzPct val="100000"/>
        <a:buChar char="•"/>
        <a:defRPr sz="1800">
          <a:solidFill>
            <a:srgbClr val="747474"/>
          </a:solidFill>
          <a:latin typeface="+mn-lt"/>
          <a:ea typeface="+mn-ea"/>
          <a:cs typeface="+mn-cs"/>
          <a:sym typeface="Helvetica Neue"/>
        </a:defRPr>
      </a:lvl5pPr>
      <a:lvl6pPr marL="1750067" indent="-187508" defTabSz="410730">
        <a:spcBef>
          <a:spcPts val="3375"/>
        </a:spcBef>
        <a:buSzPct val="100000"/>
        <a:buChar char="•"/>
        <a:defRPr sz="1800">
          <a:solidFill>
            <a:srgbClr val="747474"/>
          </a:solidFill>
          <a:latin typeface="+mn-lt"/>
          <a:ea typeface="+mn-ea"/>
          <a:cs typeface="+mn-cs"/>
          <a:sym typeface="Helvetica Neue"/>
        </a:defRPr>
      </a:lvl6pPr>
      <a:lvl7pPr marL="2062578" indent="-187508" defTabSz="410730">
        <a:spcBef>
          <a:spcPts val="3375"/>
        </a:spcBef>
        <a:buSzPct val="100000"/>
        <a:buChar char="•"/>
        <a:defRPr sz="1800">
          <a:solidFill>
            <a:srgbClr val="747474"/>
          </a:solidFill>
          <a:latin typeface="+mn-lt"/>
          <a:ea typeface="+mn-ea"/>
          <a:cs typeface="+mn-cs"/>
          <a:sym typeface="Helvetica Neue"/>
        </a:defRPr>
      </a:lvl7pPr>
      <a:lvl8pPr marL="2375091" indent="-187508" defTabSz="410730">
        <a:spcBef>
          <a:spcPts val="3375"/>
        </a:spcBef>
        <a:buSzPct val="100000"/>
        <a:buChar char="•"/>
        <a:defRPr sz="1800">
          <a:solidFill>
            <a:srgbClr val="747474"/>
          </a:solidFill>
          <a:latin typeface="+mn-lt"/>
          <a:ea typeface="+mn-ea"/>
          <a:cs typeface="+mn-cs"/>
          <a:sym typeface="Helvetica Neue"/>
        </a:defRPr>
      </a:lvl8pPr>
      <a:lvl9pPr marL="2687603" indent="-187508" defTabSz="410730">
        <a:spcBef>
          <a:spcPts val="3375"/>
        </a:spcBef>
        <a:buSzPct val="100000"/>
        <a:buChar char="•"/>
        <a:defRPr sz="1800">
          <a:solidFill>
            <a:srgbClr val="747474"/>
          </a:solidFill>
          <a:latin typeface="+mn-lt"/>
          <a:ea typeface="+mn-ea"/>
          <a:cs typeface="+mn-cs"/>
          <a:sym typeface="Helvetica Neue"/>
        </a:defRPr>
      </a:lvl9pPr>
    </p:bodyStyle>
    <p:otherStyle>
      <a:lvl1pPr algn="r" defTabSz="410730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160721" algn="r" defTabSz="410730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321440" algn="r" defTabSz="410730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482161" algn="r" defTabSz="410730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642882" algn="r" defTabSz="410730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803602" algn="r" defTabSz="410730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964323" algn="r" defTabSz="410730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125044" algn="r" defTabSz="410730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285763" algn="r" defTabSz="410730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0" tIns="45716" rIns="91430" bIns="45716"/>
          <a:lstStyle/>
          <a:p>
            <a:pPr defTabSz="642882" fontAlgn="base">
              <a:spcBef>
                <a:spcPct val="0"/>
              </a:spcBef>
              <a:spcAft>
                <a:spcPct val="0"/>
              </a:spcAft>
            </a:pPr>
            <a:endParaRPr lang="nb-NO" sz="1300" smtClean="0">
              <a:solidFill>
                <a:srgbClr val="FFFFFF"/>
              </a:solidFill>
              <a:ea typeface="+mj-ea"/>
              <a:cs typeface="+mj-cs"/>
              <a:sym typeface="Helvetica Neue Light"/>
            </a:endParaRP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42882" fontAlgn="base">
                <a:spcBef>
                  <a:spcPct val="0"/>
                </a:spcBef>
                <a:spcAft>
                  <a:spcPct val="0"/>
                </a:spcAft>
              </a:pPr>
              <a:endParaRPr lang="nb-NO" sz="1300" smtClean="0">
                <a:solidFill>
                  <a:srgbClr val="FFFFFF"/>
                </a:solidFill>
                <a:ea typeface="+mj-ea"/>
                <a:cs typeface="+mj-cs"/>
                <a:sym typeface="Helvetica Neue Light"/>
              </a:endParaRPr>
            </a:p>
          </p:txBody>
        </p:sp>
        <p:grpSp>
          <p:nvGrpSpPr>
            <p:cNvPr id="40965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096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6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6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6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7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7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7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7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7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7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7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</p:grpSp>
        <p:grpSp>
          <p:nvGrpSpPr>
            <p:cNvPr id="40977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097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7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8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90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91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9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9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9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95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</p:grpSp>
        <p:grpSp>
          <p:nvGrpSpPr>
            <p:cNvPr id="4099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099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9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099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4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0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1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1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1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1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</p:grpSp>
        <p:grpSp>
          <p:nvGrpSpPr>
            <p:cNvPr id="41014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015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16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17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18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19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20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sp>
            <p:nvSpPr>
              <p:cNvPr id="41021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42882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00" smtClean="0">
                  <a:solidFill>
                    <a:srgbClr val="FFFFFF"/>
                  </a:solidFill>
                  <a:ea typeface="+mj-ea"/>
                  <a:cs typeface="+mj-cs"/>
                  <a:sym typeface="Helvetica Neue Light"/>
                </a:endParaRPr>
              </a:p>
            </p:txBody>
          </p:sp>
          <p:grpSp>
            <p:nvGrpSpPr>
              <p:cNvPr id="41022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02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4288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b-NO" sz="1300" smtClean="0">
                    <a:solidFill>
                      <a:srgbClr val="FFFFFF"/>
                    </a:solidFill>
                    <a:ea typeface="+mj-ea"/>
                    <a:cs typeface="+mj-cs"/>
                    <a:sym typeface="Helvetica Neue Light"/>
                  </a:endParaRPr>
                </a:p>
              </p:txBody>
            </p:sp>
            <p:sp>
              <p:nvSpPr>
                <p:cNvPr id="4102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4288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b-NO" sz="1300" smtClean="0">
                    <a:solidFill>
                      <a:srgbClr val="FFFFFF"/>
                    </a:solidFill>
                    <a:ea typeface="+mj-ea"/>
                    <a:cs typeface="+mj-cs"/>
                    <a:sym typeface="Helvetica Neue Light"/>
                  </a:endParaRPr>
                </a:p>
              </p:txBody>
            </p:sp>
            <p:sp>
              <p:nvSpPr>
                <p:cNvPr id="4102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4288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b-NO" sz="1300" smtClean="0">
                    <a:solidFill>
                      <a:srgbClr val="FFFFFF"/>
                    </a:solidFill>
                    <a:ea typeface="+mj-ea"/>
                    <a:cs typeface="+mj-cs"/>
                    <a:sym typeface="Helvetica Neue Light"/>
                  </a:endParaRPr>
                </a:p>
              </p:txBody>
            </p:sp>
            <p:sp>
              <p:nvSpPr>
                <p:cNvPr id="41026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4288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b-NO" sz="1300" smtClean="0">
                    <a:solidFill>
                      <a:srgbClr val="FFFFFF"/>
                    </a:solidFill>
                    <a:ea typeface="+mj-ea"/>
                    <a:cs typeface="+mj-cs"/>
                    <a:sym typeface="Helvetica Neue Light"/>
                  </a:endParaRPr>
                </a:p>
              </p:txBody>
            </p:sp>
          </p:grpSp>
        </p:grpSp>
      </p:grpSp>
      <p:sp>
        <p:nvSpPr>
          <p:cNvPr id="4102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Click to edit Master title style</a:t>
            </a:r>
          </a:p>
        </p:txBody>
      </p:sp>
      <p:sp>
        <p:nvSpPr>
          <p:cNvPr id="4102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Click to edit Master text styles</a:t>
            </a:r>
          </a:p>
          <a:p>
            <a:pPr lvl="1"/>
            <a:r>
              <a:rPr lang="nb-NO" altLang="nb-NO" smtClean="0"/>
              <a:t>Second level</a:t>
            </a:r>
          </a:p>
          <a:p>
            <a:pPr lvl="2"/>
            <a:r>
              <a:rPr lang="nb-NO" altLang="nb-NO" smtClean="0"/>
              <a:t>Third level</a:t>
            </a:r>
          </a:p>
          <a:p>
            <a:pPr lvl="3"/>
            <a:r>
              <a:rPr lang="nb-NO" altLang="nb-NO" smtClean="0"/>
              <a:t>Fourth level</a:t>
            </a:r>
          </a:p>
          <a:p>
            <a:pPr lvl="4"/>
            <a:r>
              <a:rPr lang="nb-NO" altLang="nb-NO" smtClean="0"/>
              <a:t>Fifth level</a:t>
            </a:r>
          </a:p>
        </p:txBody>
      </p:sp>
      <p:sp>
        <p:nvSpPr>
          <p:cNvPr id="4102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642882" fontAlgn="base">
              <a:spcBef>
                <a:spcPct val="0"/>
              </a:spcBef>
              <a:spcAft>
                <a:spcPct val="0"/>
              </a:spcAft>
            </a:pPr>
            <a:endParaRPr lang="nb-NO" altLang="nb-NO" smtClean="0">
              <a:solidFill>
                <a:srgbClr val="FFFFFF"/>
              </a:solidFill>
              <a:ea typeface="+mj-ea"/>
              <a:cs typeface="+mj-cs"/>
              <a:sym typeface="Helvetica Neue Light"/>
            </a:endParaRPr>
          </a:p>
        </p:txBody>
      </p:sp>
      <p:sp>
        <p:nvSpPr>
          <p:cNvPr id="4103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642882" fontAlgn="base">
              <a:spcBef>
                <a:spcPct val="0"/>
              </a:spcBef>
              <a:spcAft>
                <a:spcPct val="0"/>
              </a:spcAft>
            </a:pPr>
            <a:endParaRPr lang="nb-NO" altLang="nb-NO" smtClean="0">
              <a:solidFill>
                <a:srgbClr val="FFFFFF"/>
              </a:solidFill>
              <a:ea typeface="+mj-ea"/>
              <a:cs typeface="+mj-cs"/>
              <a:sym typeface="Helvetica Neue Light"/>
            </a:endParaRPr>
          </a:p>
        </p:txBody>
      </p:sp>
      <p:sp>
        <p:nvSpPr>
          <p:cNvPr id="4103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642882" fontAlgn="base">
              <a:spcBef>
                <a:spcPct val="0"/>
              </a:spcBef>
              <a:spcAft>
                <a:spcPct val="0"/>
              </a:spcAft>
            </a:pPr>
            <a:fld id="{89FA2990-1F40-40C0-AB2A-C05F563C72C6}" type="slidenum">
              <a:rPr lang="nb-NO" altLang="nb-NO" smtClean="0">
                <a:solidFill>
                  <a:srgbClr val="FFFFFF"/>
                </a:solidFill>
                <a:ea typeface="+mj-ea"/>
                <a:cs typeface="+mj-cs"/>
                <a:sym typeface="Helvetica Neue Light"/>
              </a:rPr>
              <a:pPr defTabSz="64288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altLang="nb-NO" smtClean="0">
              <a:solidFill>
                <a:srgbClr val="FFFFFF"/>
              </a:solidFill>
              <a:ea typeface="+mj-ea"/>
              <a:cs typeface="+mj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35033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874" indent="-285722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2883" indent="-228576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036" indent="-228576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190" indent="-228576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nb-NO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nb-NO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nb-NO" smtClean="0"/>
              <a:t>Образец текста</a:t>
            </a:r>
          </a:p>
          <a:p>
            <a:pPr lvl="1"/>
            <a:r>
              <a:rPr lang="ru-RU" altLang="nb-NO" smtClean="0"/>
              <a:t>Второй уровень</a:t>
            </a:r>
          </a:p>
          <a:p>
            <a:pPr lvl="2"/>
            <a:r>
              <a:rPr lang="ru-RU" altLang="nb-NO" smtClean="0"/>
              <a:t>Третий уровень</a:t>
            </a:r>
          </a:p>
          <a:p>
            <a:pPr lvl="3"/>
            <a:r>
              <a:rPr lang="ru-RU" altLang="nb-NO" smtClean="0"/>
              <a:t>Четвертый уровень</a:t>
            </a:r>
          </a:p>
          <a:p>
            <a:pPr lvl="4"/>
            <a:r>
              <a:rPr lang="ru-RU" altLang="nb-NO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CC8E415-EEC9-4FEB-86ED-05E463AEDB06}" type="datetimeFigureOut">
              <a:rPr lang="ru-RU" altLang="nb-NO" smtClean="0">
                <a:cs typeface="Arial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06.10.2016</a:t>
            </a:fld>
            <a:endParaRPr lang="ru-RU" altLang="nb-NO" smtClean="0"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1F3C4C7-659B-4A12-9421-9D722A66E42E}" type="slidenum">
              <a:rPr lang="ru-RU" altLang="nb-NO" smtClean="0">
                <a:cs typeface="Arial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nb-NO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7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25" r:id="rId13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0.png"/><Relationship Id="rId5" Type="http://schemas.openxmlformats.org/officeDocument/2006/relationships/image" Target="../media/image49.tif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/>
          <p:cNvSpPr>
            <a:spLocks noGrp="1"/>
          </p:cNvSpPr>
          <p:nvPr>
            <p:ph type="body" sz="quarter" idx="10"/>
          </p:nvPr>
        </p:nvSpPr>
        <p:spPr>
          <a:xfrm>
            <a:off x="7444558" y="6295330"/>
            <a:ext cx="1421992" cy="153375"/>
          </a:xfrm>
        </p:spPr>
        <p:txBody>
          <a:bodyPr/>
          <a:lstStyle/>
          <a:p>
            <a:pPr lvl="0"/>
            <a:r>
              <a:rPr lang="en-GB" dirty="0" smtClean="0">
                <a:solidFill>
                  <a:srgbClr val="FFFFFF"/>
                </a:solidFill>
              </a:rPr>
              <a:t>PHOTO: BÅRD LØKEN/VISITNORWAY.COM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810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013"/>
            <a:ext cx="4387588" cy="234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Waterfall Geiranger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2196400" y="4956060"/>
            <a:ext cx="355337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nb-NO" sz="7200" dirty="0" smtClean="0">
                <a:solidFill>
                  <a:srgbClr val="FFFFFF"/>
                </a:solidFill>
                <a:latin typeface="Lantinghei SC Extralight"/>
                <a:cs typeface="Lantinghei SC Extralight"/>
              </a:rPr>
              <a:t>FJORD</a:t>
            </a:r>
          </a:p>
          <a:p>
            <a:pPr algn="ctr" defTabSz="457200"/>
            <a:r>
              <a:rPr lang="nb-NO" sz="3600" dirty="0" smtClean="0">
                <a:solidFill>
                  <a:srgbClr val="FFFFFF"/>
                </a:solidFill>
                <a:latin typeface="Lantinghei SC Extralight"/>
                <a:cs typeface="Lantinghei SC Extralight"/>
              </a:rPr>
              <a:t>TOUCH</a:t>
            </a:r>
            <a:endParaRPr lang="nb-NO" sz="3600" dirty="0">
              <a:solidFill>
                <a:srgbClr val="FFFFFF"/>
              </a:solidFill>
              <a:latin typeface="Lantinghei SC Extralight"/>
              <a:cs typeface="Lantinghei S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66166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338717" cy="685242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40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logen, Møre og Romsdal, Foto Sverre Hjørnevik:Fjord Norwa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69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 descr="Hellesylt, Foto Mattias Fredsriks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r="87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2081-39F4-0F46-ADA6-97CAECB29884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9DF46D-3F39-9E4F-9AD1-63EC73ED422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2C0BF"/>
                </a:solidFill>
              </a:rPr>
              <a:t>FJORD</a:t>
            </a:r>
            <a:r>
              <a:rPr lang="en-US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 descr="FJORDNORWAY-AURLAND-STEGASTEIN-575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-11255"/>
          <a:stretch/>
        </p:blipFill>
        <p:spPr>
          <a:xfrm>
            <a:off x="-1" y="0"/>
            <a:ext cx="1030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 altLang="nb-NO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09" y="0"/>
            <a:ext cx="9396413" cy="6858000"/>
          </a:xfrm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-252409" y="4292603"/>
            <a:ext cx="9396413" cy="92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1" tIns="45711" rIns="91421" bIns="45711">
            <a:spAutoFit/>
          </a:bodyPr>
          <a:lstStyle/>
          <a:p>
            <a:pPr algn="ctr" defTabSz="914259" fontAlgn="base">
              <a:spcBef>
                <a:spcPct val="50000"/>
              </a:spcBef>
              <a:spcAft>
                <a:spcPct val="0"/>
              </a:spcAft>
            </a:pPr>
            <a:r>
              <a:rPr lang="ru-RU" altLang="nb-NO" sz="5400" b="1" dirty="0">
                <a:solidFill>
                  <a:srgbClr val="FFFFFF"/>
                </a:solidFill>
                <a:latin typeface="Verdana" pitchFamily="34" charset="0"/>
                <a:ea typeface="+mj-ea"/>
                <a:cs typeface="+mj-cs"/>
                <a:sym typeface="Helvetica Neue Light"/>
              </a:rPr>
              <a:t>МОРСКАЯ</a:t>
            </a:r>
            <a:r>
              <a:rPr lang="ru-RU" altLang="nb-NO" sz="5400" b="1" dirty="0">
                <a:solidFill>
                  <a:srgbClr val="FF0000"/>
                </a:solidFill>
                <a:latin typeface="Verdana" pitchFamily="34" charset="0"/>
                <a:ea typeface="+mj-ea"/>
                <a:cs typeface="+mj-cs"/>
                <a:sym typeface="Helvetica Neue Light"/>
              </a:rPr>
              <a:t> </a:t>
            </a:r>
            <a:r>
              <a:rPr lang="ru-RU" altLang="nb-NO" sz="5400" b="1" dirty="0">
                <a:solidFill>
                  <a:srgbClr val="FFFFFF"/>
                </a:solidFill>
                <a:latin typeface="Verdana" pitchFamily="34" charset="0"/>
                <a:ea typeface="+mj-ea"/>
                <a:cs typeface="+mj-cs"/>
                <a:sym typeface="Helvetica Neue Light"/>
              </a:rPr>
              <a:t>РЫБАЛКА</a:t>
            </a:r>
            <a:endParaRPr lang="nb-NO" altLang="nb-NO" sz="5400" b="1" dirty="0">
              <a:solidFill>
                <a:srgbClr val="FFFFFF"/>
              </a:solidFill>
              <a:latin typeface="Verdana" pitchFamily="34" charset="0"/>
              <a:ea typeface="+mj-ea"/>
              <a:cs typeface="+mj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23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32825" y="282575"/>
            <a:ext cx="511175" cy="188913"/>
          </a:xfrm>
        </p:spPr>
        <p:txBody>
          <a:bodyPr/>
          <a:lstStyle/>
          <a:p>
            <a:fld id="{099DF46D-3F39-9E4F-9AD1-63EC73ED422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2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Название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0" lang="nb-NO" altLang="nb-NO" smtClean="0">
              <a:cs typeface="Arial" pitchFamily="34" charset="0"/>
            </a:endParaRPr>
          </a:p>
        </p:txBody>
      </p:sp>
      <p:pic>
        <p:nvPicPr>
          <p:cNvPr id="16386" name="Изображение 1" descr="NW_presentation_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3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14857297042_a9886b8352_o.jpg"/>
          <p:cNvPicPr/>
          <p:nvPr/>
        </p:nvPicPr>
        <p:blipFill>
          <a:blip r:embed="rId2">
            <a:extLst/>
          </a:blip>
          <a:srcRect l="25146" r="25146"/>
          <a:stretch>
            <a:fillRect/>
          </a:stretch>
        </p:blipFill>
        <p:spPr>
          <a:xfrm>
            <a:off x="357187" y="1250156"/>
            <a:ext cx="2661047" cy="3562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Are_bynight_HakanWike_2013_rev_SMALL.jpg"/>
          <p:cNvPicPr/>
          <p:nvPr/>
        </p:nvPicPr>
        <p:blipFill>
          <a:blip r:embed="rId3">
            <a:extLst/>
          </a:blip>
          <a:srcRect l="12406" r="38137"/>
          <a:stretch>
            <a:fillRect/>
          </a:stretch>
        </p:blipFill>
        <p:spPr>
          <a:xfrm>
            <a:off x="6134695" y="1250156"/>
            <a:ext cx="2643188" cy="3562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9546035122_41fdee6b64_o.jpg"/>
          <p:cNvPicPr/>
          <p:nvPr/>
        </p:nvPicPr>
        <p:blipFill>
          <a:blip r:embed="rId4">
            <a:extLst/>
          </a:blip>
          <a:srcRect l="47159" r="3042"/>
          <a:stretch>
            <a:fillRect/>
          </a:stretch>
        </p:blipFill>
        <p:spPr>
          <a:xfrm>
            <a:off x="3250406" y="1250156"/>
            <a:ext cx="2661047" cy="3562945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7" name="pasted-image.tif"/>
          <p:cNvPicPr/>
          <p:nvPr/>
        </p:nvPicPr>
        <p:blipFill>
          <a:blip r:embed="rId5">
            <a:extLst/>
          </a:blip>
          <a:srcRect t="26833" b="21730"/>
          <a:stretch>
            <a:fillRect/>
          </a:stretch>
        </p:blipFill>
        <p:spPr>
          <a:xfrm>
            <a:off x="6451699" y="4844878"/>
            <a:ext cx="2009180" cy="103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7747" y="5045058"/>
            <a:ext cx="1917436" cy="53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5847" y="5106570"/>
            <a:ext cx="2343729" cy="407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57194" y="289974"/>
            <a:ext cx="5038542" cy="728227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1286164" y="5719599"/>
            <a:ext cx="803098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/>
            </a:lvl1pPr>
          </a:lstStyle>
          <a:p>
            <a:pPr algn="ctr" defTabSz="410730">
              <a:defRPr sz="1800"/>
            </a:pPr>
            <a:r>
              <a:rPr sz="1300" kern="0">
                <a:solidFill>
                  <a:sysClr val="windowText" lastClr="000000"/>
                </a:solidFill>
                <a:latin typeface="Helvetica Neue Light"/>
                <a:sym typeface="Helvetica Neue Light"/>
              </a:rPr>
              <a:t>Норвегия</a:t>
            </a:r>
          </a:p>
        </p:txBody>
      </p:sp>
      <p:sp>
        <p:nvSpPr>
          <p:cNvPr id="82" name="Shape 82"/>
          <p:cNvSpPr/>
          <p:nvPr/>
        </p:nvSpPr>
        <p:spPr>
          <a:xfrm>
            <a:off x="4174918" y="5719599"/>
            <a:ext cx="803098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/>
            </a:lvl1pPr>
          </a:lstStyle>
          <a:p>
            <a:pPr algn="ctr" defTabSz="410730">
              <a:defRPr sz="1800"/>
            </a:pPr>
            <a:r>
              <a:rPr sz="1300" kern="0">
                <a:solidFill>
                  <a:sysClr val="windowText" lastClr="000000"/>
                </a:solidFill>
                <a:latin typeface="Helvetica Neue Light"/>
                <a:sym typeface="Helvetica Neue Light"/>
              </a:rPr>
              <a:t>Норвегия</a:t>
            </a:r>
          </a:p>
        </p:txBody>
      </p:sp>
      <p:sp>
        <p:nvSpPr>
          <p:cNvPr id="83" name="Shape 83"/>
          <p:cNvSpPr/>
          <p:nvPr/>
        </p:nvSpPr>
        <p:spPr>
          <a:xfrm>
            <a:off x="7114052" y="5719599"/>
            <a:ext cx="684476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/>
            </a:lvl1pPr>
          </a:lstStyle>
          <a:p>
            <a:pPr algn="ctr" defTabSz="410730">
              <a:defRPr sz="1800"/>
            </a:pPr>
            <a:r>
              <a:rPr sz="1300" kern="0">
                <a:solidFill>
                  <a:sysClr val="windowText" lastClr="000000"/>
                </a:solidFill>
                <a:latin typeface="Helvetica Neue Light"/>
                <a:sym typeface="Helvetica Neue Light"/>
              </a:rPr>
              <a:t>Швеция</a:t>
            </a:r>
          </a:p>
        </p:txBody>
      </p:sp>
    </p:spTree>
    <p:extLst>
      <p:ext uri="{BB962C8B-B14F-4D97-AF65-F5344CB8AC3E}">
        <p14:creationId xmlns:p14="http://schemas.microsoft.com/office/powerpoint/2010/main" val="1666638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Снимок экрана 2015-08-18 в 12.44.59.png"/>
          <p:cNvPicPr/>
          <p:nvPr/>
        </p:nvPicPr>
        <p:blipFill>
          <a:blip r:embed="rId2">
            <a:extLst/>
          </a:blip>
          <a:srcRect t="5556" b="5556"/>
          <a:stretch>
            <a:fillRect/>
          </a:stretch>
        </p:blipFill>
        <p:spPr>
          <a:xfrm>
            <a:off x="2791" y="381186"/>
            <a:ext cx="9138513" cy="60955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762748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498633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2797983" y="1281702"/>
            <a:ext cx="124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prstClr val="black"/>
                </a:solidFill>
              </a:rPr>
              <a:t>HEMSEDAL</a:t>
            </a:r>
            <a:endParaRPr lang="nb-NO" b="1" dirty="0">
              <a:solidFill>
                <a:prstClr val="black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229754" y="1727688"/>
            <a:ext cx="166874" cy="21602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457200" y="21753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sv-SE" sz="4000" dirty="0" smtClean="0">
                <a:solidFill>
                  <a:prstClr val="black"/>
                </a:solidFill>
                <a:ea typeface="Geneva"/>
              </a:rPr>
              <a:t>Центральнее не придумаешь</a:t>
            </a:r>
            <a:endParaRPr lang="nb-NO" altLang="sv-SE" sz="4000" dirty="0" smtClean="0">
              <a:solidFill>
                <a:prstClr val="black"/>
              </a:solidFill>
              <a:ea typeface="Geneva"/>
            </a:endParaRPr>
          </a:p>
        </p:txBody>
      </p:sp>
      <p:pic>
        <p:nvPicPr>
          <p:cNvPr id="7" name="pasted-image.tif"/>
          <p:cNvPicPr/>
          <p:nvPr/>
        </p:nvPicPr>
        <p:blipFill>
          <a:blip r:embed="rId3">
            <a:extLst/>
          </a:blip>
          <a:srcRect l="7440" r="7440"/>
          <a:stretch>
            <a:fillRect/>
          </a:stretch>
        </p:blipFill>
        <p:spPr>
          <a:xfrm>
            <a:off x="6482952" y="4446170"/>
            <a:ext cx="2661048" cy="1953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228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Название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0" lang="nb-NO" altLang="nb-NO" smtClean="0">
              <a:cs typeface="Arial" pitchFamily="34" charset="0"/>
            </a:endParaRPr>
          </a:p>
        </p:txBody>
      </p:sp>
      <p:pic>
        <p:nvPicPr>
          <p:cNvPr id="40962" name="Изображение 1" descr="NW_presentation_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4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>
          <a:xfrm>
            <a:off x="464344" y="1579810"/>
            <a:ext cx="8214197" cy="384721"/>
          </a:xfrm>
        </p:spPr>
        <p:txBody>
          <a:bodyPr/>
          <a:lstStyle/>
          <a:p>
            <a:pPr defTabSz="383963"/>
            <a:r>
              <a:rPr lang="nb-NO" altLang="nb-NO" sz="2500">
                <a:solidFill>
                  <a:srgbClr val="75BA20"/>
                </a:solidFill>
                <a:latin typeface="Verdana" pitchFamily="34" charset="0"/>
              </a:rPr>
              <a:t>ФОКУС В ПРОДВИЖЕНИИ СТРАНЫ</a:t>
            </a:r>
          </a:p>
        </p:txBody>
      </p:sp>
      <p:pic>
        <p:nvPicPr>
          <p:cNvPr id="53252" name="Picture 3" descr="лого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34" y="265658"/>
            <a:ext cx="1919883" cy="30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843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491213"/>
              </p:ext>
            </p:extLst>
          </p:nvPr>
        </p:nvGraphicFramePr>
        <p:xfrm>
          <a:off x="464342" y="1557115"/>
          <a:ext cx="8538980" cy="5162475"/>
        </p:xfrm>
        <a:graphic>
          <a:graphicData uri="http://schemas.openxmlformats.org/drawingml/2006/table">
            <a:tbl>
              <a:tblPr/>
              <a:tblGrid>
                <a:gridCol w="2135315"/>
                <a:gridCol w="2134175"/>
                <a:gridCol w="1993949"/>
                <a:gridCol w="2275541"/>
              </a:tblGrid>
              <a:tr h="1032495"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3C6E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КАМПАНИИ</a:t>
                      </a:r>
                      <a:endParaRPr kumimoji="0" lang="nb-NO" altLang="nb-NO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3C6E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ЦЕЛЕВАЯ АУДИТОРИЯ</a:t>
                      </a:r>
                      <a:endParaRPr kumimoji="0" lang="nb-NO" altLang="nb-NO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3C6E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ПРОДУКТЫ</a:t>
                      </a:r>
                      <a:endParaRPr kumimoji="0" lang="nb-NO" altLang="nb-NO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3C6E"/>
                    </a:solidFill>
                  </a:tcPr>
                </a:tc>
              </a:tr>
              <a:tr h="1032495"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3C6E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b-NO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ЛЕТНЯЯ</a:t>
                      </a:r>
                      <a:r>
                        <a:rPr kumimoji="0" lang="nb-NO" altLang="nb-NO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 КАМПАНИЯ
(ЛЕТО)</a:t>
                      </a:r>
                      <a:endParaRPr kumimoji="0" lang="nb-NO" altLang="nb-NO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  <a:tc rowSpan="2"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ПУТЕШЕСТВЕННИКИ </a:t>
                      </a:r>
                      <a:endParaRPr kumimoji="0" lang="nb-NO" altLang="nb-NO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  <a:tc rowSpan="2">
                  <a:txBody>
                    <a:bodyPr/>
                    <a:lstStyle>
                      <a:lvl1pPr marL="207963" indent="-207963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207963" marR="0" lvl="0" indent="-207963" algn="l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Char char="•"/>
                        <a:tabLst/>
                      </a:pPr>
                      <a:r>
                        <a:rPr kumimoji="0" lang="nb-NO" altLang="nb-NO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ЭКСКУРСИОННЫЕ МАРШРУТЫ (АВТОМОБИЛЬL/АВТОБУС)</a:t>
                      </a:r>
                    </a:p>
                    <a:p>
                      <a:pPr marL="207963" marR="0" lvl="0" indent="-207963" algn="l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Char char="•"/>
                        <a:tabLst/>
                      </a:pPr>
                      <a:r>
                        <a:rPr kumimoji="0" lang="nb-NO" altLang="nb-NO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БАЗЫ ОТДЫХА</a:t>
                      </a:r>
                    </a:p>
                    <a:p>
                      <a:pPr marL="207963" marR="0" lvl="0" indent="-207963" algn="l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Char char="•"/>
                        <a:tabLst/>
                      </a:pPr>
                      <a:r>
                        <a:rPr kumimoji="0" lang="nb-NO" altLang="nb-NO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ОТДЫХ В ГОРОДАХ</a:t>
                      </a:r>
                    </a:p>
                    <a:p>
                      <a:pPr marL="207963" marR="0" lvl="0" indent="-207963" algn="l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Char char="•"/>
                        <a:tabLst/>
                      </a:pPr>
                      <a:r>
                        <a:rPr kumimoji="0" lang="nb-NO" altLang="nb-NO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СЕВЕРНАЯ НОРВЕГИЯ ЗИМОЙ</a:t>
                      </a:r>
                      <a:br>
                        <a:rPr kumimoji="0" lang="nb-NO" altLang="nb-NO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</a:br>
                      <a:r>
                        <a:rPr kumimoji="0" lang="nb-NO" altLang="nb-NO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(РОЖДЕСТВО)</a:t>
                      </a:r>
                      <a:endParaRPr kumimoji="0" lang="nb-NO" altLang="nb-NO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</a:tr>
              <a:tr h="1032495"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3C6E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b-NO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ЗИМНЯЯ КАМПАНИЯ</a:t>
                      </a:r>
                      <a:r>
                        <a:rPr kumimoji="0" lang="nb-NO" altLang="nb-NO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
(СЕВЕРНОЕ СИЯНИЕ)</a:t>
                      </a:r>
                      <a:endParaRPr kumimoji="0" lang="nb-NO" altLang="nb-NO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</a:tr>
              <a:tr h="1032495"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3C6E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РЫБАЛКА</a:t>
                      </a:r>
                      <a:endParaRPr kumimoji="0" lang="nb-NO" altLang="nb-NO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 РЫБАКИ</a:t>
                      </a:r>
                      <a:endParaRPr kumimoji="0" lang="nb-NO" altLang="nb-NO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ПРИБРЕЖНАЯ /МОРСКАЯ РЫБАЛКА</a:t>
                      </a:r>
                      <a:endParaRPr kumimoji="0" lang="nb-NO" altLang="nb-NO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</a:tr>
              <a:tr h="1032495"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3C6E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ГОРНЫЕ ЛЫЖИ</a:t>
                      </a:r>
                      <a:endParaRPr kumimoji="0" lang="nb-NO" altLang="nb-NO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53D5F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ГОРНОЛЫЖНИКИ</a:t>
                      </a:r>
                      <a:endParaRPr kumimoji="0" lang="nb-NO" altLang="nb-NO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  <a:tc>
                  <a:txBody>
                    <a:bodyPr/>
                    <a:lstStyle>
                      <a:lvl1pPr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MS PGothic" pitchFamily="34" charset="-128"/>
                          <a:cs typeface="Avenir Next Regular" charset="0"/>
                          <a:sym typeface="Avenir Next Regular" charset="0"/>
                        </a:defRPr>
                      </a:lvl1pPr>
                      <a:lvl2pPr marL="742950" indent="-28575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2pPr>
                      <a:lvl3pPr marL="11430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3pPr>
                      <a:lvl4pPr marL="16002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4pPr>
                      <a:lvl5pPr marL="2057400" indent="-228600" algn="l" defTabSz="584200" eaLnBrk="0">
                        <a:spcBef>
                          <a:spcPts val="4200"/>
                        </a:spcBef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5pPr>
                      <a:lvl6pPr marL="25146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6pPr>
                      <a:lvl7pPr marL="29718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7pPr>
                      <a:lvl8pPr marL="34290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8pPr>
                      <a:lvl9pPr marL="3886200" indent="-228600" defTabSz="584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defRPr sz="3300">
                          <a:solidFill>
                            <a:srgbClr val="FFFFFF"/>
                          </a:solidFill>
                          <a:latin typeface="Avenir Next Regular" charset="0"/>
                          <a:ea typeface="Avenir Next Regular" charset="0"/>
                          <a:cs typeface="Avenir Next Regular" charset="0"/>
                          <a:sym typeface="Avenir Next Regular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Next Regular" charset="0"/>
                          <a:ea typeface="MS PGothic" pitchFamily="34" charset="-128"/>
                          <a:sym typeface="Avenir Next Regular" charset="0"/>
                        </a:rPr>
                        <a:t>ЛЫЖНЫЙ ОТДЫХ</a:t>
                      </a:r>
                      <a:endParaRPr kumimoji="0" lang="nb-NO" altLang="nb-NO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Next Regular" charset="0"/>
                        <a:ea typeface="MS PGothic" pitchFamily="34" charset="-128"/>
                        <a:sym typeface="Avenir Next Regular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4E5C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5A7D"/>
                    </a:solidFill>
                  </a:tcPr>
                </a:tc>
              </a:tr>
            </a:tbl>
          </a:graphicData>
        </a:graphic>
      </p:graphicFrame>
      <p:pic>
        <p:nvPicPr>
          <p:cNvPr id="53284" name="Picture 68" descr="C:\Documents and Settings\joaur\Desktop\Picnic-by-Kviknes-Hotel-102012-99-0217-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>
            <a:fillRect/>
          </a:stretch>
        </p:blipFill>
        <p:spPr bwMode="auto">
          <a:xfrm>
            <a:off x="457646" y="2589609"/>
            <a:ext cx="2050480" cy="103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3285" name="Picture 69" descr="C:\Documents and Settings\joaur\Desktop\People-watching-the-northern-lights-at-Kautokeino-Finnmark-072009-99-0121-5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8" b="1323"/>
          <a:stretch>
            <a:fillRect/>
          </a:stretch>
        </p:blipFill>
        <p:spPr bwMode="auto">
          <a:xfrm>
            <a:off x="457646" y="3619873"/>
            <a:ext cx="2050480" cy="103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3286" name="Picture 70" descr="28_044-5797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7" b="11787"/>
          <a:stretch>
            <a:fillRect/>
          </a:stretch>
        </p:blipFill>
        <p:spPr bwMode="auto">
          <a:xfrm>
            <a:off x="457646" y="4647902"/>
            <a:ext cx="2050480" cy="10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3287" name="Picture 71" descr="Fun for the whole family on the slopes of Hemsedal, Norway - Photo: Nils Erik Bjørnholt/Hemsedal Book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" r="30301" b="7228"/>
          <a:stretch>
            <a:fillRect/>
          </a:stretch>
        </p:blipFill>
        <p:spPr bwMode="auto">
          <a:xfrm>
            <a:off x="457647" y="5670352"/>
            <a:ext cx="2049363" cy="10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267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Norway_102_by_lonelywolf2.psd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" name="Bilde 1" descr="1_FN_Positive_No_Shadow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48" y="179475"/>
            <a:ext cx="3162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 descr="fn228ch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59310" cy="6858000"/>
          </a:xfrm>
        </p:spPr>
      </p:pic>
      <p:pic>
        <p:nvPicPr>
          <p:cNvPr id="4" name="Bilde 3" descr="COVER_NGTrav_Nov0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068" y="2447593"/>
            <a:ext cx="2824796" cy="401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5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A8F1B23-8A73-854B-AB9E-D20E92465EBE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2C0BF"/>
                </a:solidFill>
              </a:rPr>
              <a:t>FJORD</a:t>
            </a:r>
            <a:r>
              <a:rPr lang="en-US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9DF46D-3F39-9E4F-9AD1-63EC73ED422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Fjord Norway’s great fjords</a:t>
            </a:r>
            <a:br>
              <a:rPr lang="en-GB" dirty="0" smtClean="0"/>
            </a:br>
            <a:r>
              <a:rPr lang="nb-NO" sz="2400" b="0" dirty="0" err="1" smtClean="0"/>
              <a:t>Lysefjord</a:t>
            </a:r>
            <a:endParaRPr lang="en-GB" sz="2400" dirty="0"/>
          </a:p>
        </p:txBody>
      </p:sp>
      <p:pic>
        <p:nvPicPr>
          <p:cNvPr id="8" name="Plassholder for innhold 1" descr="Preikestol_6_Terje_Rakke_2011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3787"/>
            <a:ext cx="9144000" cy="4531115"/>
          </a:xfrm>
        </p:spPr>
      </p:pic>
    </p:spTree>
    <p:extLst>
      <p:ext uri="{BB962C8B-B14F-4D97-AF65-F5344CB8AC3E}">
        <p14:creationId xmlns:p14="http://schemas.microsoft.com/office/powerpoint/2010/main" val="13794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A8F1B23-8A73-854B-AB9E-D20E92465EBE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2C0BF"/>
                </a:solidFill>
              </a:rPr>
              <a:t>FJORD</a:t>
            </a:r>
            <a:r>
              <a:rPr lang="en-US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9DF46D-3F39-9E4F-9AD1-63EC73ED422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463863" y="283698"/>
            <a:ext cx="5966341" cy="1143000"/>
          </a:xfrm>
        </p:spPr>
        <p:txBody>
          <a:bodyPr/>
          <a:lstStyle/>
          <a:p>
            <a:r>
              <a:rPr lang="en-GB" dirty="0" smtClean="0"/>
              <a:t>Fjord Norway’s great fjords</a:t>
            </a:r>
            <a:br>
              <a:rPr lang="en-GB" dirty="0" smtClean="0"/>
            </a:br>
            <a:r>
              <a:rPr lang="nb-NO" sz="2400" b="0" dirty="0" smtClean="0"/>
              <a:t>Hardangerfjord</a:t>
            </a:r>
            <a:endParaRPr lang="en-GB" sz="2400" dirty="0"/>
          </a:p>
        </p:txBody>
      </p:sp>
      <p:pic>
        <p:nvPicPr>
          <p:cNvPr id="5" name="Bilde 4" descr="SD144web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78561"/>
            <a:ext cx="9144001" cy="44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A8F1B23-8A73-854B-AB9E-D20E92465EBE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2C0BF"/>
                </a:solidFill>
              </a:rPr>
              <a:t>FJORD</a:t>
            </a:r>
            <a:r>
              <a:rPr lang="en-US" dirty="0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9DF46D-3F39-9E4F-9AD1-63EC73ED422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Fjord Norway’s great fjords</a:t>
            </a:r>
            <a:br>
              <a:rPr lang="en-GB" dirty="0" smtClean="0"/>
            </a:br>
            <a:r>
              <a:rPr lang="nb-NO" sz="2400" b="0" dirty="0" err="1" smtClean="0"/>
              <a:t>Sognefjord</a:t>
            </a:r>
            <a:endParaRPr lang="en-GB" sz="2400" dirty="0"/>
          </a:p>
        </p:txBody>
      </p:sp>
      <p:pic>
        <p:nvPicPr>
          <p:cNvPr id="5" name="Bilde 4" descr="Nærøyfjorden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9018"/>
            <a:ext cx="9144000" cy="36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A8F1B23-8A73-854B-AB9E-D20E92465EBE}" type="datetime1">
              <a:rPr lang="nb-NO" smtClean="0"/>
              <a:pPr/>
              <a:t>06.10.2016</a:t>
            </a:fld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2C0BF"/>
                </a:solidFill>
              </a:rPr>
              <a:t>FJORD</a:t>
            </a:r>
            <a:r>
              <a:rPr lang="en-US" smtClean="0">
                <a:solidFill>
                  <a:srgbClr val="C2C0BF"/>
                </a:solidFill>
              </a:rPr>
              <a:t>NORWAY </a:t>
            </a:r>
            <a:endParaRPr lang="en-US" dirty="0">
              <a:solidFill>
                <a:srgbClr val="C2C0BF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9DF46D-3F39-9E4F-9AD1-63EC73ED422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Fjord Norway’s great fjords</a:t>
            </a:r>
            <a:br>
              <a:rPr lang="en-GB" dirty="0" smtClean="0"/>
            </a:br>
            <a:r>
              <a:rPr lang="nb-NO" sz="2400" b="0" dirty="0" err="1" smtClean="0"/>
              <a:t>Geirangerfjord</a:t>
            </a:r>
            <a:endParaRPr lang="en-GB" sz="2400" dirty="0"/>
          </a:p>
        </p:txBody>
      </p:sp>
      <p:pic>
        <p:nvPicPr>
          <p:cNvPr id="7" name="Plassholder for innhold 6" descr="fn106dhm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32648"/>
            <a:ext cx="9144000" cy="4473394"/>
          </a:xfrm>
        </p:spPr>
      </p:pic>
    </p:spTree>
    <p:extLst>
      <p:ext uri="{BB962C8B-B14F-4D97-AF65-F5344CB8AC3E}">
        <p14:creationId xmlns:p14="http://schemas.microsoft.com/office/powerpoint/2010/main" val="15386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novasjon_Norge_PPT_BokmÜl">
  <a:themeElements>
    <a:clrScheme name="Innovasjon Nor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2DCEB"/>
      </a:accent1>
      <a:accent2>
        <a:srgbClr val="DE4648"/>
      </a:accent2>
      <a:accent3>
        <a:srgbClr val="7D6DCD"/>
      </a:accent3>
      <a:accent4>
        <a:srgbClr val="FCD32B"/>
      </a:accent4>
      <a:accent5>
        <a:srgbClr val="54A9E7"/>
      </a:accent5>
      <a:accent6>
        <a:srgbClr val="82DBB8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Innovasjon_Norge_PPT_Bokmål.potx" id="{09FD39AE-B194-41C3-91CF-E18059EAFED1}" vid="{E686AE3F-DB8F-4411-B9C6-42983C6A5DAE}"/>
    </a:ext>
  </a:extLst>
</a:theme>
</file>

<file path=ppt/theme/theme2.xml><?xml version="1.0" encoding="utf-8"?>
<a:theme xmlns:a="http://schemas.openxmlformats.org/drawingml/2006/main" name="Epinion_PPT_Template_Standardized">
  <a:themeElements>
    <a:clrScheme name="Epinion Color Theme">
      <a:dk1>
        <a:sysClr val="windowText" lastClr="000000"/>
      </a:dk1>
      <a:lt1>
        <a:sysClr val="window" lastClr="FFFFFF"/>
      </a:lt1>
      <a:dk2>
        <a:srgbClr val="C00000"/>
      </a:dk2>
      <a:lt2>
        <a:srgbClr val="EEECE1"/>
      </a:lt2>
      <a:accent1>
        <a:srgbClr val="E3323D"/>
      </a:accent1>
      <a:accent2>
        <a:srgbClr val="54B948"/>
      </a:accent2>
      <a:accent3>
        <a:srgbClr val="2ABDBB"/>
      </a:accent3>
      <a:accent4>
        <a:srgbClr val="BCD631"/>
      </a:accent4>
      <a:accent5>
        <a:srgbClr val="F36C21"/>
      </a:accent5>
      <a:accent6>
        <a:srgbClr val="EE2B77"/>
      </a:accent6>
      <a:hlink>
        <a:srgbClr val="EB2C3A"/>
      </a:hlink>
      <a:folHlink>
        <a:srgbClr val="EB2C3A"/>
      </a:folHlink>
    </a:clrScheme>
    <a:fontScheme name="Epinion Official Font">
      <a:majorFont>
        <a:latin typeface="Purista SemiBold"/>
        <a:ea typeface=""/>
        <a:cs typeface=""/>
      </a:majorFont>
      <a:minorFont>
        <a:latin typeface="Puri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0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FjordNorway Fargepalett">
      <a:dk1>
        <a:sysClr val="windowText" lastClr="000000"/>
      </a:dk1>
      <a:lt1>
        <a:sysClr val="window" lastClr="FFFFFF"/>
      </a:lt1>
      <a:dk2>
        <a:srgbClr val="00263E"/>
      </a:dk2>
      <a:lt2>
        <a:srgbClr val="23A3CA"/>
      </a:lt2>
      <a:accent1>
        <a:srgbClr val="50A8A6"/>
      </a:accent1>
      <a:accent2>
        <a:srgbClr val="254465"/>
      </a:accent2>
      <a:accent3>
        <a:srgbClr val="C2C0BF"/>
      </a:accent3>
      <a:accent4>
        <a:srgbClr val="F1F2F2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klassisk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Innovasjon_Norge_PPT_BokmÜl</Template>
  <TotalTime>8314</TotalTime>
  <Words>95</Words>
  <Application>Microsoft Office PowerPoint</Application>
  <PresentationFormat>On-screen Show (4:3)</PresentationFormat>
  <Paragraphs>52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Innovasjon_Norge_PPT_BokmÜl</vt:lpstr>
      <vt:lpstr>Epinion_PPT_Template_Standardized</vt:lpstr>
      <vt:lpstr>Office Theme</vt:lpstr>
      <vt:lpstr>1_ModernPortfolio</vt:lpstr>
      <vt:lpstr>Ripple</vt:lpstr>
      <vt:lpstr>Тема Office</vt:lpstr>
      <vt:lpstr>PowerPoint Presentation</vt:lpstr>
      <vt:lpstr>PowerPoint Presentation</vt:lpstr>
      <vt:lpstr>ФОКУС В ПРОДВИЖЕНИИ СТРАНЫ</vt:lpstr>
      <vt:lpstr>PowerPoint Presentation</vt:lpstr>
      <vt:lpstr>PowerPoint Presentation</vt:lpstr>
      <vt:lpstr>Fjord Norway’s great fjords Lysefjord</vt:lpstr>
      <vt:lpstr>Fjord Norway’s great fjords Hardangerfjord</vt:lpstr>
      <vt:lpstr>Fjord Norway’s great fjords Sognefjord</vt:lpstr>
      <vt:lpstr>Fjord Norway’s great fjords Geirangerfjord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Innovation Norway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SVERIGE</dc:title>
  <dc:creator>Andreas Ørjasæter Solhaug</dc:creator>
  <dc:description>template by addpoint.no</dc:description>
  <cp:lastModifiedBy>Olga Philippenko</cp:lastModifiedBy>
  <cp:revision>106</cp:revision>
  <cp:lastPrinted>2016-03-29T12:29:07Z</cp:lastPrinted>
  <dcterms:created xsi:type="dcterms:W3CDTF">2015-12-22T12:55:06Z</dcterms:created>
  <dcterms:modified xsi:type="dcterms:W3CDTF">2016-10-06T08:36:10Z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